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7" r:id="rId6"/>
    <p:sldId id="259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A9759E-0139-440A-AF12-F23B813C2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F364DC1-B8C2-4FAA-A784-77D5809E9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12303A-CF6A-4819-AC72-C43C72BB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CFB5CA-0AEE-42F0-A6A1-FBAD3AA2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50C8C51-924A-4EAD-A1FB-ED2ADCE6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815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D66EAD-7C4A-40BD-935E-55D79EEAF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9F3A802-4B5E-4B3A-8F86-EE9506A4E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7C39FC5-0518-479B-8325-1C167E95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E19A29-1F96-4CCD-AF25-62CBB1E8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5046BD-6D33-4042-8968-37DD8874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366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ECB5C48-04AF-4CDA-AD94-5638E22E6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3933BD5-4339-4B16-B75D-38DB6D1C5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51C7D4-9CAC-4B29-A0C7-1C29D751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77B5512-36FA-4593-B584-339C601C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A9E7267-83D2-40C0-81E1-07F1CE0B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037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999462"/>
            <a:ext cx="85344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5D7407E-6CA5-484D-86AB-51CA272F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dirty="0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C0752EA7-F787-4428-B9E0-2FBE2FDE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00516C4F-CE51-41AE-BB88-C3A667C9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353E2-628A-42DF-85F9-2F39139521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8722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4D306E-3565-4184-83ED-0BFFB8EF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AACD2F-933C-4B5B-8ED0-C34452551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04F0FA3-EA00-495E-A97A-D8B1F709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CD04E8E-52D2-46CA-A1D5-9293D572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059D268-B1FD-4E64-8275-DD76DED8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541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FF72AB-E5F3-4969-B9E0-1E59F8825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8D81890-C444-45F9-A74B-499E0A994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DC755C-483E-4BD6-B88E-A562BBD9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E229A9-749D-4C2C-A012-86087D73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2B37ACD-9139-4105-AE3A-D8854B36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16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BD9E9F-9F7A-498D-B87A-98C78E3F8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866A0E-1CDC-405E-9954-8CB393A4C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8E6ECFE-6512-46FF-93F6-C6F5C322B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85138F7-F201-46DD-8E97-23E1575E6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7506B67-811E-400C-8F78-449B098E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E5A96B0-6281-471A-93F2-4FB7C4E5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667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BBF550-E833-47DD-A783-1FD383448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A0C89B-1439-4988-9468-AAB75FD82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AD8420F-9D7A-4A20-84BA-19FE0E54D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E90F535-A420-426E-AFB8-2615E8D19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59C5A38D-DB5F-46B1-BB96-C1C4C3C15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4B159C1-CA47-4E15-A351-2F1509CB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3CFB0DF-D3D9-4D97-9452-43746079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EE06524-574B-4F8F-A5B6-08DCB0B2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981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314FF4-38C4-4155-81A8-10F5082B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E74ADAC-B08C-40FA-9D05-4948666B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5579398-04CC-4FB0-9491-1BB8598D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5B20A1F-1789-47D4-BF3D-731BFEEF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485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3465AD1-65A2-47C7-9073-A3F366BC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F70E98E-FD5E-4A10-B687-C1975ECDA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503656A-F21B-4510-A0EE-6647EF52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55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2A535B-ACE0-4FC3-ABE5-BFB0BEF7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DA4687-DD8C-4AC4-A275-6CFCE5130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E39D495-BB3E-4103-9C4B-E81088107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CAFBA6D-5CDB-44A3-BAEA-28EE0F645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36EFAF7-6982-425B-8584-E28F8910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8F7D8EC-27F4-48BA-B936-1B498BBD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18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D46712-1186-4779-980A-2D62B9F7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6C2DD0E-7DC3-46F0-A8AE-9703403E0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CAFE516-6DA8-4DA8-A3ED-2B9E92B2C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21A065A-35FB-4906-BCCD-801C6A5B7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0C29C26-2C40-4A9C-B345-6FF4F1A2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84EE1F0-9200-418F-B54B-63DC6E8B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147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DB70FD5-70F2-439A-A66F-28AFD111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B884D4E-0EB6-4E8A-8776-1527645FB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444264-FEAD-402A-8735-225B7D7EF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C0289-2E9C-4855-A347-ABF762CBDF06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73FF2FF-0992-4415-83B2-ABB86D531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B9EE2B2-D5B1-4389-BE7D-638150433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22C2D-6A14-4740-926E-BB187B1CFC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645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CE58C95-C3D4-433B-AFD1-C26DC10DD7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71439"/>
            <a:ext cx="7772400" cy="1470025"/>
          </a:xfrm>
        </p:spPr>
        <p:txBody>
          <a:bodyPr/>
          <a:lstStyle/>
          <a:p>
            <a:pPr marL="358775" algn="ctr"/>
            <a:r>
              <a:rPr lang="pl-PL" altLang="sr-Latn-RS" dirty="0"/>
              <a:t> TOČKE, PRAVCI I RAVNINE U PROSTORU</a:t>
            </a:r>
            <a:endParaRPr lang="hr-HR" altLang="sr-Latn-RS" dirty="0"/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95976C4D-EA94-4A0A-AEC0-FFC92D92D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1000125"/>
            <a:ext cx="6400800" cy="4857750"/>
          </a:xfrm>
        </p:spPr>
        <p:txBody>
          <a:bodyPr/>
          <a:lstStyle/>
          <a:p>
            <a:r>
              <a:rPr lang="hr-HR" altLang="sr-Latn-RS" dirty="0"/>
              <a:t>Međusobni položaj pravca i ravnine u prostoru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reeform 5">
            <a:extLst>
              <a:ext uri="{FF2B5EF4-FFF2-40B4-BE49-F238E27FC236}">
                <a16:creationId xmlns:a16="http://schemas.microsoft.com/office/drawing/2014/main" id="{7004F2D4-6394-47DA-B2B1-0607C936BDF7}"/>
              </a:ext>
            </a:extLst>
          </p:cNvPr>
          <p:cNvSpPr>
            <a:spLocks/>
          </p:cNvSpPr>
          <p:nvPr/>
        </p:nvSpPr>
        <p:spPr bwMode="auto">
          <a:xfrm>
            <a:off x="1862139" y="4625975"/>
            <a:ext cx="4295775" cy="1073150"/>
          </a:xfrm>
          <a:custGeom>
            <a:avLst/>
            <a:gdLst>
              <a:gd name="T0" fmla="*/ 0 w 2706"/>
              <a:gd name="T1" fmla="*/ 2147483647 h 676"/>
              <a:gd name="T2" fmla="*/ 2147483647 w 2706"/>
              <a:gd name="T3" fmla="*/ 2147483647 h 676"/>
              <a:gd name="T4" fmla="*/ 2147483647 w 2706"/>
              <a:gd name="T5" fmla="*/ 0 h 676"/>
              <a:gd name="T6" fmla="*/ 2147483647 w 2706"/>
              <a:gd name="T7" fmla="*/ 0 h 676"/>
              <a:gd name="T8" fmla="*/ 0 w 2706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06"/>
              <a:gd name="T16" fmla="*/ 0 h 676"/>
              <a:gd name="T17" fmla="*/ 2706 w 2706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06" h="676">
                <a:moveTo>
                  <a:pt x="0" y="676"/>
                </a:moveTo>
                <a:lnTo>
                  <a:pt x="1688" y="676"/>
                </a:lnTo>
                <a:lnTo>
                  <a:pt x="2706" y="0"/>
                </a:lnTo>
                <a:lnTo>
                  <a:pt x="1018" y="0"/>
                </a:lnTo>
                <a:lnTo>
                  <a:pt x="0" y="676"/>
                </a:lnTo>
                <a:close/>
              </a:path>
            </a:pathLst>
          </a:custGeom>
          <a:solidFill>
            <a:srgbClr val="FFFF00">
              <a:alpha val="45097"/>
            </a:srgbClr>
          </a:solidFill>
          <a:ln w="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30FD05DF-E1C4-4B31-B426-CF56237D1E17}"/>
              </a:ext>
            </a:extLst>
          </p:cNvPr>
          <p:cNvGrpSpPr>
            <a:grpSpLocks/>
          </p:cNvGrpSpPr>
          <p:nvPr/>
        </p:nvGrpSpPr>
        <p:grpSpPr bwMode="auto">
          <a:xfrm>
            <a:off x="1862139" y="1628775"/>
            <a:ext cx="4295775" cy="4076700"/>
            <a:chOff x="226" y="1259"/>
            <a:chExt cx="2706" cy="2568"/>
          </a:xfrm>
        </p:grpSpPr>
        <p:sp>
          <p:nvSpPr>
            <p:cNvPr id="5137" name="Line 6">
              <a:extLst>
                <a:ext uri="{FF2B5EF4-FFF2-40B4-BE49-F238E27FC236}">
                  <a16:creationId xmlns:a16="http://schemas.microsoft.com/office/drawing/2014/main" id="{50546866-5ED5-49F1-9673-1DC80A6D6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3684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38" name="Line 7">
              <a:extLst>
                <a:ext uri="{FF2B5EF4-FFF2-40B4-BE49-F238E27FC236}">
                  <a16:creationId xmlns:a16="http://schemas.microsoft.com/office/drawing/2014/main" id="{1DDA297E-B038-43B6-9331-85FEB2C15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39" name="Line 8">
              <a:extLst>
                <a:ext uri="{FF2B5EF4-FFF2-40B4-BE49-F238E27FC236}">
                  <a16:creationId xmlns:a16="http://schemas.microsoft.com/office/drawing/2014/main" id="{9401BD6B-78A2-4B19-B68A-AE8C7C8B7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" y="1870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0" name="Line 9">
              <a:extLst>
                <a:ext uri="{FF2B5EF4-FFF2-40B4-BE49-F238E27FC236}">
                  <a16:creationId xmlns:a16="http://schemas.microsoft.com/office/drawing/2014/main" id="{E1BE8819-C445-48BA-8C4C-EC2F9A345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7" y="1870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1" name="Line 10">
              <a:extLst>
                <a:ext uri="{FF2B5EF4-FFF2-40B4-BE49-F238E27FC236}">
                  <a16:creationId xmlns:a16="http://schemas.microsoft.com/office/drawing/2014/main" id="{1E22C25B-D2D2-4FED-B090-2237355CB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3235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2" name="Line 11">
              <a:extLst>
                <a:ext uri="{FF2B5EF4-FFF2-40B4-BE49-F238E27FC236}">
                  <a16:creationId xmlns:a16="http://schemas.microsoft.com/office/drawing/2014/main" id="{9FE52374-83EF-4C02-80F6-81F102C5AD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7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3" name="Line 12">
              <a:extLst>
                <a:ext uri="{FF2B5EF4-FFF2-40B4-BE49-F238E27FC236}">
                  <a16:creationId xmlns:a16="http://schemas.microsoft.com/office/drawing/2014/main" id="{39DD4199-00D5-4D67-AF2F-770BDC3BC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3" y="1421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4" name="Line 13">
              <a:extLst>
                <a:ext uri="{FF2B5EF4-FFF2-40B4-BE49-F238E27FC236}">
                  <a16:creationId xmlns:a16="http://schemas.microsoft.com/office/drawing/2014/main" id="{0C57F562-77A3-4A1D-9A5F-B9AD666DA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5" name="Line 14">
              <a:extLst>
                <a:ext uri="{FF2B5EF4-FFF2-40B4-BE49-F238E27FC236}">
                  <a16:creationId xmlns:a16="http://schemas.microsoft.com/office/drawing/2014/main" id="{DEF6522B-FE03-4912-84F5-719FCF73E6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1421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6" name="Line 15">
              <a:extLst>
                <a:ext uri="{FF2B5EF4-FFF2-40B4-BE49-F238E27FC236}">
                  <a16:creationId xmlns:a16="http://schemas.microsoft.com/office/drawing/2014/main" id="{39807201-5A92-474F-A363-129DE30F21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1" y="3235"/>
              <a:ext cx="676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7" name="Line 16">
              <a:extLst>
                <a:ext uri="{FF2B5EF4-FFF2-40B4-BE49-F238E27FC236}">
                  <a16:creationId xmlns:a16="http://schemas.microsoft.com/office/drawing/2014/main" id="{F208E0ED-7430-41B8-880E-80B581BAE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3235"/>
              <a:ext cx="112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8" name="Line 17">
              <a:extLst>
                <a:ext uri="{FF2B5EF4-FFF2-40B4-BE49-F238E27FC236}">
                  <a16:creationId xmlns:a16="http://schemas.microsoft.com/office/drawing/2014/main" id="{17F6E8DA-BF50-403B-9BA9-A56F8505D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1421"/>
              <a:ext cx="1" cy="18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49" name="Line 18">
              <a:extLst>
                <a:ext uri="{FF2B5EF4-FFF2-40B4-BE49-F238E27FC236}">
                  <a16:creationId xmlns:a16="http://schemas.microsoft.com/office/drawing/2014/main" id="{F458CA31-DA02-4E1D-BAFD-979B3B007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0" name="Line 19">
              <a:extLst>
                <a:ext uri="{FF2B5EF4-FFF2-40B4-BE49-F238E27FC236}">
                  <a16:creationId xmlns:a16="http://schemas.microsoft.com/office/drawing/2014/main" id="{5E2E8B7E-67A0-4B98-86D8-48D649599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3139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1" name="Line 20">
              <a:extLst>
                <a:ext uri="{FF2B5EF4-FFF2-40B4-BE49-F238E27FC236}">
                  <a16:creationId xmlns:a16="http://schemas.microsoft.com/office/drawing/2014/main" id="{B75C18FE-59E7-451F-8E47-0B4065132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4" y="3139"/>
              <a:ext cx="1018" cy="6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2" name="Line 21">
              <a:extLst>
                <a:ext uri="{FF2B5EF4-FFF2-40B4-BE49-F238E27FC236}">
                  <a16:creationId xmlns:a16="http://schemas.microsoft.com/office/drawing/2014/main" id="{56646C06-2530-4746-9D62-F71EA236B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" y="3815"/>
              <a:ext cx="1688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3" name="Oval 22">
              <a:extLst>
                <a:ext uri="{FF2B5EF4-FFF2-40B4-BE49-F238E27FC236}">
                  <a16:creationId xmlns:a16="http://schemas.microsoft.com/office/drawing/2014/main" id="{64440094-D51E-4B8B-80FC-2313E389A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3223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4" name="Rectangle 23">
              <a:extLst>
                <a:ext uri="{FF2B5EF4-FFF2-40B4-BE49-F238E27FC236}">
                  <a16:creationId xmlns:a16="http://schemas.microsoft.com/office/drawing/2014/main" id="{C7F098DB-1B04-4FF4-9F27-7F12C3C6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" y="3111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5155" name="Oval 24">
              <a:extLst>
                <a:ext uri="{FF2B5EF4-FFF2-40B4-BE49-F238E27FC236}">
                  <a16:creationId xmlns:a16="http://schemas.microsoft.com/office/drawing/2014/main" id="{06F17C7E-711A-4D0B-B406-683A78F28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09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6" name="Rectangle 25">
              <a:extLst>
                <a:ext uri="{FF2B5EF4-FFF2-40B4-BE49-F238E27FC236}">
                  <a16:creationId xmlns:a16="http://schemas.microsoft.com/office/drawing/2014/main" id="{910F0243-6767-4846-8B7A-5B3FB1F3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25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5157" name="Oval 26">
              <a:extLst>
                <a:ext uri="{FF2B5EF4-FFF2-40B4-BE49-F238E27FC236}">
                  <a16:creationId xmlns:a16="http://schemas.microsoft.com/office/drawing/2014/main" id="{C1ABD418-5EE3-45D8-B774-5849D4B12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1409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58" name="Rectangle 27">
              <a:extLst>
                <a:ext uri="{FF2B5EF4-FFF2-40B4-BE49-F238E27FC236}">
                  <a16:creationId xmlns:a16="http://schemas.microsoft.com/office/drawing/2014/main" id="{D4082458-1055-45B5-88C8-50C0AA64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277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5159" name="Oval 28">
              <a:extLst>
                <a:ext uri="{FF2B5EF4-FFF2-40B4-BE49-F238E27FC236}">
                  <a16:creationId xmlns:a16="http://schemas.microsoft.com/office/drawing/2014/main" id="{4C31FED1-A742-493C-8EA6-8B9AB6A5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1858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0" name="Rectangle 29">
              <a:extLst>
                <a:ext uri="{FF2B5EF4-FFF2-40B4-BE49-F238E27FC236}">
                  <a16:creationId xmlns:a16="http://schemas.microsoft.com/office/drawing/2014/main" id="{F08107AA-615D-4737-AB0D-D220C202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1881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5161" name="Oval 30">
              <a:extLst>
                <a:ext uri="{FF2B5EF4-FFF2-40B4-BE49-F238E27FC236}">
                  <a16:creationId xmlns:a16="http://schemas.microsoft.com/office/drawing/2014/main" id="{14758AEA-64CD-4308-A1C6-6C9ABD445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367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2" name="Rectangle 31">
              <a:extLst>
                <a:ext uri="{FF2B5EF4-FFF2-40B4-BE49-F238E27FC236}">
                  <a16:creationId xmlns:a16="http://schemas.microsoft.com/office/drawing/2014/main" id="{9A88305D-A4F4-4C84-8170-57C10B167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365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5163" name="Oval 32">
              <a:extLst>
                <a:ext uri="{FF2B5EF4-FFF2-40B4-BE49-F238E27FC236}">
                  <a16:creationId xmlns:a16="http://schemas.microsoft.com/office/drawing/2014/main" id="{A2797214-8388-48B1-B315-787AE4FA7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672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4" name="Rectangle 33">
              <a:extLst>
                <a:ext uri="{FF2B5EF4-FFF2-40B4-BE49-F238E27FC236}">
                  <a16:creationId xmlns:a16="http://schemas.microsoft.com/office/drawing/2014/main" id="{01A88204-62D7-44EA-8280-D419D1AE0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" y="3654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5165" name="Oval 34">
              <a:extLst>
                <a:ext uri="{FF2B5EF4-FFF2-40B4-BE49-F238E27FC236}">
                  <a16:creationId xmlns:a16="http://schemas.microsoft.com/office/drawing/2014/main" id="{C1ED01EB-6FA6-49D3-85CE-17FC6CCEF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223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6" name="Rectangle 35">
              <a:extLst>
                <a:ext uri="{FF2B5EF4-FFF2-40B4-BE49-F238E27FC236}">
                  <a16:creationId xmlns:a16="http://schemas.microsoft.com/office/drawing/2014/main" id="{DB8E0CEE-8CB8-4680-9E89-1EA6081F0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3116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5167" name="Oval 36">
              <a:extLst>
                <a:ext uri="{FF2B5EF4-FFF2-40B4-BE49-F238E27FC236}">
                  <a16:creationId xmlns:a16="http://schemas.microsoft.com/office/drawing/2014/main" id="{0D8AF0AA-4FF9-4176-81FA-F2C6D5B3A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" y="1858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68" name="Rectangle 37">
              <a:extLst>
                <a:ext uri="{FF2B5EF4-FFF2-40B4-BE49-F238E27FC236}">
                  <a16:creationId xmlns:a16="http://schemas.microsoft.com/office/drawing/2014/main" id="{2FD6E4F2-BD9C-46E3-A5D5-41A13918E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" y="1899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3113" name="Text Box 41">
            <a:extLst>
              <a:ext uri="{FF2B5EF4-FFF2-40B4-BE49-F238E27FC236}">
                <a16:creationId xmlns:a16="http://schemas.microsoft.com/office/drawing/2014/main" id="{D13F29B4-5209-4103-B055-7E20CC807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914" y="977349"/>
            <a:ext cx="38113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pravac </a:t>
            </a:r>
            <a:r>
              <a:rPr lang="hr-HR" altLang="sr-Latn-RS" i="1" dirty="0"/>
              <a:t>HG</a:t>
            </a:r>
            <a:r>
              <a:rPr lang="hr-HR" altLang="sr-Latn-RS" dirty="0"/>
              <a:t> i ravnina </a:t>
            </a:r>
            <a:r>
              <a:rPr lang="hr-HR" altLang="sr-Latn-RS" i="1" dirty="0"/>
              <a:t>ABC</a:t>
            </a:r>
            <a:r>
              <a:rPr lang="hr-HR" altLang="sr-Latn-RS" dirty="0"/>
              <a:t>?</a:t>
            </a:r>
          </a:p>
        </p:txBody>
      </p:sp>
      <p:sp>
        <p:nvSpPr>
          <p:cNvPr id="3114" name="Text Box 42">
            <a:extLst>
              <a:ext uri="{FF2B5EF4-FFF2-40B4-BE49-F238E27FC236}">
                <a16:creationId xmlns:a16="http://schemas.microsoft.com/office/drawing/2014/main" id="{492EC93F-04C5-4E60-97C2-88BC15806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27" y="1729582"/>
            <a:ext cx="3240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Usporedni su.</a:t>
            </a:r>
          </a:p>
        </p:txBody>
      </p:sp>
      <p:sp>
        <p:nvSpPr>
          <p:cNvPr id="3115" name="Text Box 43">
            <a:extLst>
              <a:ext uri="{FF2B5EF4-FFF2-40B4-BE49-F238E27FC236}">
                <a16:creationId xmlns:a16="http://schemas.microsoft.com/office/drawing/2014/main" id="{CD958E18-CCF9-405D-87EC-6C02AA40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396" y="2209580"/>
            <a:ext cx="38703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pravac </a:t>
            </a:r>
            <a:r>
              <a:rPr lang="hr-HR" altLang="sr-Latn-RS" i="1" dirty="0"/>
              <a:t>AB</a:t>
            </a:r>
            <a:r>
              <a:rPr lang="hr-HR" altLang="sr-Latn-RS" dirty="0"/>
              <a:t> i ravnina </a:t>
            </a:r>
            <a:r>
              <a:rPr lang="hr-HR" altLang="sr-Latn-RS" i="1" dirty="0"/>
              <a:t>ACD</a:t>
            </a:r>
            <a:r>
              <a:rPr lang="hr-HR" altLang="sr-Latn-RS" dirty="0"/>
              <a:t>?</a:t>
            </a:r>
          </a:p>
        </p:txBody>
      </p:sp>
      <p:sp>
        <p:nvSpPr>
          <p:cNvPr id="3116" name="Text Box 44">
            <a:extLst>
              <a:ext uri="{FF2B5EF4-FFF2-40B4-BE49-F238E27FC236}">
                <a16:creationId xmlns:a16="http://schemas.microsoft.com/office/drawing/2014/main" id="{0630AD27-E557-41A8-AEAA-44BF0C94F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9370" y="2959100"/>
            <a:ext cx="3240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Pravac pripada ravnini</a:t>
            </a:r>
            <a:r>
              <a:rPr lang="hr-HR" altLang="sr-Latn-RS" dirty="0"/>
              <a:t>.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BE1EDF6C-6566-40FF-94EF-F064F18F8428}"/>
              </a:ext>
            </a:extLst>
          </p:cNvPr>
          <p:cNvSpPr/>
          <p:nvPr/>
        </p:nvSpPr>
        <p:spPr>
          <a:xfrm>
            <a:off x="6248399" y="35321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U kakvom su međusobnom položaju pravac </a:t>
            </a:r>
            <a:r>
              <a:rPr lang="hr-HR" altLang="sr-Latn-RS" i="1" dirty="0"/>
              <a:t>AG</a:t>
            </a:r>
            <a:r>
              <a:rPr lang="hr-HR" altLang="sr-Latn-RS" dirty="0"/>
              <a:t> i ravnina </a:t>
            </a:r>
            <a:r>
              <a:rPr lang="hr-HR" altLang="sr-Latn-RS" i="1" dirty="0"/>
              <a:t>BCD</a:t>
            </a:r>
            <a:r>
              <a:rPr lang="hr-HR" altLang="sr-Latn-RS" dirty="0"/>
              <a:t>?</a:t>
            </a:r>
          </a:p>
        </p:txBody>
      </p:sp>
      <p:sp>
        <p:nvSpPr>
          <p:cNvPr id="51" name="Text Box 44">
            <a:extLst>
              <a:ext uri="{FF2B5EF4-FFF2-40B4-BE49-F238E27FC236}">
                <a16:creationId xmlns:a16="http://schemas.microsoft.com/office/drawing/2014/main" id="{76325CF5-2F29-4FD7-8504-291D19AEF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189" y="4330842"/>
            <a:ext cx="32400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dirty="0">
                <a:solidFill>
                  <a:srgbClr val="00B050"/>
                </a:solidFill>
              </a:rPr>
              <a:t>Pravac probada ravninu u točki A</a:t>
            </a:r>
            <a:r>
              <a:rPr lang="hr-HR" altLang="sr-Latn-RS" dirty="0"/>
              <a:t>.</a:t>
            </a:r>
          </a:p>
        </p:txBody>
      </p:sp>
      <p:sp>
        <p:nvSpPr>
          <p:cNvPr id="47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970" y="1880828"/>
            <a:ext cx="4284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8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5520" y="5481228"/>
            <a:ext cx="4284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9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971" y="1473174"/>
            <a:ext cx="3746355" cy="47525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" grpId="0"/>
      <p:bldP spid="3114" grpId="0"/>
      <p:bldP spid="3115" grpId="0"/>
      <p:bldP spid="3116" grpId="0"/>
      <p:bldP spid="3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AFF30AAB-430E-4DF0-9A0D-4477933D5F79}"/>
              </a:ext>
            </a:extLst>
          </p:cNvPr>
          <p:cNvGrpSpPr>
            <a:grpSpLocks/>
          </p:cNvGrpSpPr>
          <p:nvPr/>
        </p:nvGrpSpPr>
        <p:grpSpPr bwMode="auto">
          <a:xfrm>
            <a:off x="3690889" y="1146176"/>
            <a:ext cx="1457325" cy="4848225"/>
            <a:chOff x="250" y="722"/>
            <a:chExt cx="918" cy="3054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7223" name="Freeform 5">
              <a:extLst>
                <a:ext uri="{FF2B5EF4-FFF2-40B4-BE49-F238E27FC236}">
                  <a16:creationId xmlns:a16="http://schemas.microsoft.com/office/drawing/2014/main" id="{24D470D2-A753-4D31-BEF9-6DEF6CA29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" y="722"/>
              <a:ext cx="918" cy="3054"/>
            </a:xfrm>
            <a:custGeom>
              <a:avLst/>
              <a:gdLst>
                <a:gd name="T0" fmla="*/ 0 w 918"/>
                <a:gd name="T1" fmla="*/ 3054 h 3054"/>
                <a:gd name="T2" fmla="*/ 918 w 918"/>
                <a:gd name="T3" fmla="*/ 2445 h 3054"/>
                <a:gd name="T4" fmla="*/ 918 w 918"/>
                <a:gd name="T5" fmla="*/ 0 h 3054"/>
                <a:gd name="T6" fmla="*/ 0 w 918"/>
                <a:gd name="T7" fmla="*/ 603 h 3054"/>
                <a:gd name="T8" fmla="*/ 0 w 918"/>
                <a:gd name="T9" fmla="*/ 3054 h 30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8"/>
                <a:gd name="T16" fmla="*/ 0 h 3054"/>
                <a:gd name="T17" fmla="*/ 918 w 918"/>
                <a:gd name="T18" fmla="*/ 3054 h 30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8" h="3054">
                  <a:moveTo>
                    <a:pt x="0" y="3054"/>
                  </a:moveTo>
                  <a:lnTo>
                    <a:pt x="918" y="2445"/>
                  </a:lnTo>
                  <a:lnTo>
                    <a:pt x="918" y="0"/>
                  </a:lnTo>
                  <a:lnTo>
                    <a:pt x="0" y="603"/>
                  </a:lnTo>
                  <a:lnTo>
                    <a:pt x="0" y="3054"/>
                  </a:lnTo>
                  <a:close/>
                </a:path>
              </a:pathLst>
            </a:custGeom>
            <a:grpFill/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224" name="Line 6">
              <a:extLst>
                <a:ext uri="{FF2B5EF4-FFF2-40B4-BE49-F238E27FC236}">
                  <a16:creationId xmlns:a16="http://schemas.microsoft.com/office/drawing/2014/main" id="{54D3BD06-A3B6-41F7-9476-30DB6250C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" y="1325"/>
              <a:ext cx="1" cy="2451"/>
            </a:xfrm>
            <a:prstGeom prst="line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hr-HR"/>
            </a:p>
          </p:txBody>
        </p:sp>
        <p:sp>
          <p:nvSpPr>
            <p:cNvPr id="7225" name="Line 7">
              <a:extLst>
                <a:ext uri="{FF2B5EF4-FFF2-40B4-BE49-F238E27FC236}">
                  <a16:creationId xmlns:a16="http://schemas.microsoft.com/office/drawing/2014/main" id="{6D1157DE-78DA-4391-A36B-DE740FFB9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0" y="722"/>
              <a:ext cx="918" cy="603"/>
            </a:xfrm>
            <a:prstGeom prst="line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hr-HR"/>
            </a:p>
          </p:txBody>
        </p:sp>
        <p:sp>
          <p:nvSpPr>
            <p:cNvPr id="7226" name="Line 8">
              <a:extLst>
                <a:ext uri="{FF2B5EF4-FFF2-40B4-BE49-F238E27FC236}">
                  <a16:creationId xmlns:a16="http://schemas.microsoft.com/office/drawing/2014/main" id="{50E888F8-55A8-4ACF-99CD-85E14FD6A4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0" y="3167"/>
              <a:ext cx="918" cy="609"/>
            </a:xfrm>
            <a:prstGeom prst="line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D0EEAED0-FD7D-4D2D-8B72-ADDCA1175FD3}"/>
              </a:ext>
            </a:extLst>
          </p:cNvPr>
          <p:cNvGrpSpPr>
            <a:grpSpLocks/>
          </p:cNvGrpSpPr>
          <p:nvPr/>
        </p:nvGrpSpPr>
        <p:grpSpPr bwMode="auto">
          <a:xfrm>
            <a:off x="1785938" y="1060451"/>
            <a:ext cx="3886200" cy="5076825"/>
            <a:chOff x="165" y="668"/>
            <a:chExt cx="2448" cy="3198"/>
          </a:xfrm>
        </p:grpSpPr>
        <p:sp>
          <p:nvSpPr>
            <p:cNvPr id="7189" name="AutoShape 10">
              <a:extLst>
                <a:ext uri="{FF2B5EF4-FFF2-40B4-BE49-F238E27FC236}">
                  <a16:creationId xmlns:a16="http://schemas.microsoft.com/office/drawing/2014/main" id="{AB467303-DDE5-457F-8EDB-C2651BA4A9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5" y="668"/>
              <a:ext cx="2448" cy="3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0" name="Line 11">
              <a:extLst>
                <a:ext uri="{FF2B5EF4-FFF2-40B4-BE49-F238E27FC236}">
                  <a16:creationId xmlns:a16="http://schemas.microsoft.com/office/drawing/2014/main" id="{68549702-0528-426B-902C-8C7424352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3370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1" name="Line 12">
              <a:extLst>
                <a:ext uri="{FF2B5EF4-FFF2-40B4-BE49-F238E27FC236}">
                  <a16:creationId xmlns:a16="http://schemas.microsoft.com/office/drawing/2014/main" id="{155E795E-81F5-4A49-ACE6-602CD65D5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2" name="Line 13">
              <a:extLst>
                <a:ext uri="{FF2B5EF4-FFF2-40B4-BE49-F238E27FC236}">
                  <a16:creationId xmlns:a16="http://schemas.microsoft.com/office/drawing/2014/main" id="{794E0088-680C-4341-8FF0-3635684911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3" name="Line 14">
              <a:extLst>
                <a:ext uri="{FF2B5EF4-FFF2-40B4-BE49-F238E27FC236}">
                  <a16:creationId xmlns:a16="http://schemas.microsoft.com/office/drawing/2014/main" id="{EA1C90F0-576F-4E8D-B766-5219A8FC0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6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4" name="Line 15">
              <a:extLst>
                <a:ext uri="{FF2B5EF4-FFF2-40B4-BE49-F238E27FC236}">
                  <a16:creationId xmlns:a16="http://schemas.microsoft.com/office/drawing/2014/main" id="{CEAFA721-02F5-4C62-B85F-3A4078919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6" y="2921"/>
              <a:ext cx="678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5" name="Line 16">
              <a:extLst>
                <a:ext uri="{FF2B5EF4-FFF2-40B4-BE49-F238E27FC236}">
                  <a16:creationId xmlns:a16="http://schemas.microsoft.com/office/drawing/2014/main" id="{7F6F3C61-5A33-4C32-8C44-430D221A51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16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6" name="Line 17">
              <a:extLst>
                <a:ext uri="{FF2B5EF4-FFF2-40B4-BE49-F238E27FC236}">
                  <a16:creationId xmlns:a16="http://schemas.microsoft.com/office/drawing/2014/main" id="{A77EEC42-F5A3-4676-994F-5C9ECCBC82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4" y="1110"/>
              <a:ext cx="1" cy="181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7" name="Line 18">
              <a:extLst>
                <a:ext uri="{FF2B5EF4-FFF2-40B4-BE49-F238E27FC236}">
                  <a16:creationId xmlns:a16="http://schemas.microsoft.com/office/drawing/2014/main" id="{5BBB8FF0-BA54-4181-ACF6-8A74DC6B3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12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8" name="Line 19">
              <a:extLst>
                <a:ext uri="{FF2B5EF4-FFF2-40B4-BE49-F238E27FC236}">
                  <a16:creationId xmlns:a16="http://schemas.microsoft.com/office/drawing/2014/main" id="{42DC3A19-E104-4C2E-A596-8F77C3E843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9" name="Line 20">
              <a:extLst>
                <a:ext uri="{FF2B5EF4-FFF2-40B4-BE49-F238E27FC236}">
                  <a16:creationId xmlns:a16="http://schemas.microsoft.com/office/drawing/2014/main" id="{7F619D9C-4E91-492A-81EB-1C9A7D9F83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2921"/>
              <a:ext cx="678" cy="449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0" name="Line 21">
              <a:extLst>
                <a:ext uri="{FF2B5EF4-FFF2-40B4-BE49-F238E27FC236}">
                  <a16:creationId xmlns:a16="http://schemas.microsoft.com/office/drawing/2014/main" id="{878AD981-B474-4148-AE47-18911932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2921"/>
              <a:ext cx="1128" cy="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1" name="Line 22">
              <a:extLst>
                <a:ext uri="{FF2B5EF4-FFF2-40B4-BE49-F238E27FC236}">
                  <a16:creationId xmlns:a16="http://schemas.microsoft.com/office/drawing/2014/main" id="{C94AA7A7-8162-46DA-9767-BE616C15D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" cy="181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2" name="Line 23">
              <a:extLst>
                <a:ext uri="{FF2B5EF4-FFF2-40B4-BE49-F238E27FC236}">
                  <a16:creationId xmlns:a16="http://schemas.microsoft.com/office/drawing/2014/main" id="{CCA1536B-CD3E-40FA-918F-B36E709CF0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2921"/>
              <a:ext cx="678" cy="449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3" name="Line 24">
              <a:extLst>
                <a:ext uri="{FF2B5EF4-FFF2-40B4-BE49-F238E27FC236}">
                  <a16:creationId xmlns:a16="http://schemas.microsoft.com/office/drawing/2014/main" id="{500D9FF2-87FC-4D48-A687-C296F3165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" y="1565"/>
              <a:ext cx="1" cy="180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4" name="Line 25">
              <a:extLst>
                <a:ext uri="{FF2B5EF4-FFF2-40B4-BE49-F238E27FC236}">
                  <a16:creationId xmlns:a16="http://schemas.microsoft.com/office/drawing/2014/main" id="{90461478-1169-44F0-9536-BB981910F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10"/>
              <a:ext cx="1" cy="1811"/>
            </a:xfrm>
            <a:prstGeom prst="line">
              <a:avLst/>
            </a:prstGeom>
            <a:noFill/>
            <a:ln w="0">
              <a:solidFill>
                <a:srgbClr val="000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5" name="Line 26">
              <a:extLst>
                <a:ext uri="{FF2B5EF4-FFF2-40B4-BE49-F238E27FC236}">
                  <a16:creationId xmlns:a16="http://schemas.microsoft.com/office/drawing/2014/main" id="{F34F4B7B-09A8-408D-868A-33FD6FAB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" y="1110"/>
              <a:ext cx="678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6" name="Line 27">
              <a:extLst>
                <a:ext uri="{FF2B5EF4-FFF2-40B4-BE49-F238E27FC236}">
                  <a16:creationId xmlns:a16="http://schemas.microsoft.com/office/drawing/2014/main" id="{50D02CF8-188A-45E4-8665-5586FDAC1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" y="722"/>
              <a:ext cx="1" cy="244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7" name="Oval 28">
              <a:extLst>
                <a:ext uri="{FF2B5EF4-FFF2-40B4-BE49-F238E27FC236}">
                  <a16:creationId xmlns:a16="http://schemas.microsoft.com/office/drawing/2014/main" id="{C8CF7690-E169-426A-92F4-A7F6D4D0D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2910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08" name="Rectangle 29">
              <a:extLst>
                <a:ext uri="{FF2B5EF4-FFF2-40B4-BE49-F238E27FC236}">
                  <a16:creationId xmlns:a16="http://schemas.microsoft.com/office/drawing/2014/main" id="{4A0D5C9B-C161-4860-AACF-9195F1CB0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2754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7209" name="Oval 30">
              <a:extLst>
                <a:ext uri="{FF2B5EF4-FFF2-40B4-BE49-F238E27FC236}">
                  <a16:creationId xmlns:a16="http://schemas.microsoft.com/office/drawing/2014/main" id="{59F17120-D170-4C47-B588-9F79C8113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10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0" name="Rectangle 31">
              <a:extLst>
                <a:ext uri="{FF2B5EF4-FFF2-40B4-BE49-F238E27FC236}">
                  <a16:creationId xmlns:a16="http://schemas.microsoft.com/office/drawing/2014/main" id="{73E35E80-6B4A-44B4-A48C-340A79281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94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7211" name="Oval 32">
              <a:extLst>
                <a:ext uri="{FF2B5EF4-FFF2-40B4-BE49-F238E27FC236}">
                  <a16:creationId xmlns:a16="http://schemas.microsoft.com/office/drawing/2014/main" id="{BA713716-564E-4094-933E-F8E45A05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10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2" name="Rectangle 33">
              <a:extLst>
                <a:ext uri="{FF2B5EF4-FFF2-40B4-BE49-F238E27FC236}">
                  <a16:creationId xmlns:a16="http://schemas.microsoft.com/office/drawing/2014/main" id="{C63FF83E-2748-4F29-BCC4-2F27E42C1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967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7213" name="Oval 34">
              <a:extLst>
                <a:ext uri="{FF2B5EF4-FFF2-40B4-BE49-F238E27FC236}">
                  <a16:creationId xmlns:a16="http://schemas.microsoft.com/office/drawing/2014/main" id="{60C04257-7227-4224-8AB7-C05694233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155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4" name="Rectangle 35">
              <a:extLst>
                <a:ext uri="{FF2B5EF4-FFF2-40B4-BE49-F238E27FC236}">
                  <a16:creationId xmlns:a16="http://schemas.microsoft.com/office/drawing/2014/main" id="{DEF8D664-C4CE-4401-996F-E651DDB56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1577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7215" name="Oval 36">
              <a:extLst>
                <a:ext uri="{FF2B5EF4-FFF2-40B4-BE49-F238E27FC236}">
                  <a16:creationId xmlns:a16="http://schemas.microsoft.com/office/drawing/2014/main" id="{4C58E067-8169-4872-93DA-CCB725D98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335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6" name="Rectangle 37">
              <a:extLst>
                <a:ext uri="{FF2B5EF4-FFF2-40B4-BE49-F238E27FC236}">
                  <a16:creationId xmlns:a16="http://schemas.microsoft.com/office/drawing/2014/main" id="{2C11992B-2C92-4D8C-8851-B53A32B89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" y="3400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7217" name="Oval 38">
              <a:extLst>
                <a:ext uri="{FF2B5EF4-FFF2-40B4-BE49-F238E27FC236}">
                  <a16:creationId xmlns:a16="http://schemas.microsoft.com/office/drawing/2014/main" id="{67381F3F-DD02-4A80-BDF6-B1EABE9C9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335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18" name="Rectangle 39">
              <a:extLst>
                <a:ext uri="{FF2B5EF4-FFF2-40B4-BE49-F238E27FC236}">
                  <a16:creationId xmlns:a16="http://schemas.microsoft.com/office/drawing/2014/main" id="{C3D4293E-EE15-428C-91CC-83490E7FC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208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7219" name="Oval 40">
              <a:extLst>
                <a:ext uri="{FF2B5EF4-FFF2-40B4-BE49-F238E27FC236}">
                  <a16:creationId xmlns:a16="http://schemas.microsoft.com/office/drawing/2014/main" id="{C0ABAF03-D946-490D-B492-42EA3D088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2910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20" name="Rectangle 41">
              <a:extLst>
                <a:ext uri="{FF2B5EF4-FFF2-40B4-BE49-F238E27FC236}">
                  <a16:creationId xmlns:a16="http://schemas.microsoft.com/office/drawing/2014/main" id="{F7ADD0FF-7777-47E1-A34F-4A5EB4F25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277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7221" name="Oval 42">
              <a:extLst>
                <a:ext uri="{FF2B5EF4-FFF2-40B4-BE49-F238E27FC236}">
                  <a16:creationId xmlns:a16="http://schemas.microsoft.com/office/drawing/2014/main" id="{D31528CF-B658-4935-811A-3310449FB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" y="155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22" name="Rectangle 43">
              <a:extLst>
                <a:ext uri="{FF2B5EF4-FFF2-40B4-BE49-F238E27FC236}">
                  <a16:creationId xmlns:a16="http://schemas.microsoft.com/office/drawing/2014/main" id="{9F04A94E-53D1-429B-90A1-EA697CD22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594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5165" name="Text Box 45">
            <a:extLst>
              <a:ext uri="{FF2B5EF4-FFF2-40B4-BE49-F238E27FC236}">
                <a16:creationId xmlns:a16="http://schemas.microsoft.com/office/drawing/2014/main" id="{4CBD4127-A95A-4C37-A128-DF6E4A77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7" y="1152116"/>
            <a:ext cx="39608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</a:t>
            </a:r>
            <a:r>
              <a:rPr lang="hr-HR" altLang="sr-Latn-RS" b="1" dirty="0">
                <a:solidFill>
                  <a:srgbClr val="00B050"/>
                </a:solidFill>
              </a:rPr>
              <a:t>pravci </a:t>
            </a:r>
            <a:r>
              <a:rPr lang="hr-HR" altLang="sr-Latn-RS" dirty="0"/>
              <a:t>probadaju ravninu BCG u točki C?</a:t>
            </a: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A27D28FE-90C5-403D-A1D9-D2A2C4E97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51" y="2849865"/>
            <a:ext cx="4321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je </a:t>
            </a:r>
            <a:r>
              <a:rPr lang="hr-HR" altLang="sr-Latn-RS" b="1" dirty="0">
                <a:solidFill>
                  <a:srgbClr val="00B050"/>
                </a:solidFill>
              </a:rPr>
              <a:t>pravac okomit </a:t>
            </a:r>
            <a:r>
              <a:rPr lang="hr-HR" altLang="sr-Latn-RS" dirty="0"/>
              <a:t>na ravninu BCG i  probada je u točki F? </a:t>
            </a:r>
          </a:p>
        </p:txBody>
      </p:sp>
      <p:sp>
        <p:nvSpPr>
          <p:cNvPr id="5170" name="Text Box 50">
            <a:extLst>
              <a:ext uri="{FF2B5EF4-FFF2-40B4-BE49-F238E27FC236}">
                <a16:creationId xmlns:a16="http://schemas.microsoft.com/office/drawing/2014/main" id="{3184DC61-EB2C-493E-A17F-3103B2252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362" y="1838927"/>
            <a:ext cx="3240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 dirty="0">
                <a:solidFill>
                  <a:srgbClr val="FF0000"/>
                </a:solidFill>
              </a:rPr>
              <a:t>AC, DC, EC, HC</a:t>
            </a:r>
          </a:p>
        </p:txBody>
      </p:sp>
      <p:sp>
        <p:nvSpPr>
          <p:cNvPr id="7180" name="Text Box 52">
            <a:extLst>
              <a:ext uri="{FF2B5EF4-FFF2-40B4-BE49-F238E27FC236}">
                <a16:creationId xmlns:a16="http://schemas.microsoft.com/office/drawing/2014/main" id="{92F9652D-CA51-450F-B33C-6D373B4EC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675188"/>
            <a:ext cx="3240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 altLang="sr-Latn-RS"/>
          </a:p>
        </p:txBody>
      </p:sp>
      <p:sp>
        <p:nvSpPr>
          <p:cNvPr id="5173" name="Text Box 53">
            <a:extLst>
              <a:ext uri="{FF2B5EF4-FFF2-40B4-BE49-F238E27FC236}">
                <a16:creationId xmlns:a16="http://schemas.microsoft.com/office/drawing/2014/main" id="{A4A47136-8CDA-4080-89C4-B885E86D1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0" y="3647743"/>
            <a:ext cx="27412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 dirty="0">
                <a:solidFill>
                  <a:srgbClr val="FF0000"/>
                </a:solidFill>
              </a:rPr>
              <a:t>EF</a:t>
            </a:r>
          </a:p>
        </p:txBody>
      </p:sp>
      <p:sp>
        <p:nvSpPr>
          <p:cNvPr id="60" name="Text Box 47">
            <a:extLst>
              <a:ext uri="{FF2B5EF4-FFF2-40B4-BE49-F238E27FC236}">
                <a16:creationId xmlns:a16="http://schemas.microsoft.com/office/drawing/2014/main" id="{8F7A091C-1D57-435A-8EA6-87720D3D4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64" y="4224448"/>
            <a:ext cx="4321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/>
              <a:t>Koji je </a:t>
            </a:r>
            <a:r>
              <a:rPr lang="hr-HR" altLang="sr-Latn-RS" b="1" dirty="0">
                <a:solidFill>
                  <a:srgbClr val="00B050"/>
                </a:solidFill>
              </a:rPr>
              <a:t>pravac usporedan </a:t>
            </a:r>
            <a:r>
              <a:rPr lang="hr-HR" altLang="sr-Latn-RS" dirty="0"/>
              <a:t>s ravninom BCG, a sadrži točku H? </a:t>
            </a:r>
          </a:p>
        </p:txBody>
      </p:sp>
      <p:sp>
        <p:nvSpPr>
          <p:cNvPr id="61" name="Text Box 53">
            <a:extLst>
              <a:ext uri="{FF2B5EF4-FFF2-40B4-BE49-F238E27FC236}">
                <a16:creationId xmlns:a16="http://schemas.microsoft.com/office/drawing/2014/main" id="{9A8BF128-1D04-4A7B-B4ED-4E6814CFC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614" y="5092700"/>
            <a:ext cx="27412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 i="1" dirty="0">
                <a:solidFill>
                  <a:srgbClr val="FF0000"/>
                </a:solidFill>
              </a:rPr>
              <a:t>EH</a:t>
            </a:r>
          </a:p>
        </p:txBody>
      </p:sp>
      <p:sp>
        <p:nvSpPr>
          <p:cNvPr id="49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0843" y="4407694"/>
            <a:ext cx="4154087" cy="1046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0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3699" y="4646613"/>
            <a:ext cx="4284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0842" y="2236808"/>
            <a:ext cx="4201418" cy="31496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2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5641" y="1146175"/>
            <a:ext cx="2752999" cy="44783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4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3147" y="2484438"/>
            <a:ext cx="3945320" cy="714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6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94881" y="1354085"/>
            <a:ext cx="2215889" cy="1468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5" grpId="0"/>
      <p:bldP spid="5167" grpId="0"/>
      <p:bldP spid="5170" grpId="0"/>
      <p:bldP spid="5173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57F0FF00FC9F4889F8DB82963E67F3" ma:contentTypeVersion="38" ma:contentTypeDescription="Create a new document." ma:contentTypeScope="" ma:versionID="9994217b0cec7e63058a879cfc05c05f">
  <xsd:schema xmlns:xsd="http://www.w3.org/2001/XMLSchema" xmlns:xs="http://www.w3.org/2001/XMLSchema" xmlns:p="http://schemas.microsoft.com/office/2006/metadata/properties" xmlns:ns3="19cc81ea-0558-47b9-a20e-583779264d73" xmlns:ns4="a9db4840-7db1-418d-a03b-fe2e0c7bddb4" targetNamespace="http://schemas.microsoft.com/office/2006/metadata/properties" ma:root="true" ma:fieldsID="6eab87f0aecd0ffbf702cfe0b725fdbc" ns3:_="" ns4:_="">
    <xsd:import namespace="19cc81ea-0558-47b9-a20e-583779264d73"/>
    <xsd:import namespace="a9db4840-7db1-418d-a03b-fe2e0c7bdd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c81ea-0558-47b9-a20e-583779264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b4840-7db1-418d-a03b-fe2e0c7bddb4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9cc81ea-0558-47b9-a20e-583779264d73" xsi:nil="true"/>
    <CultureName xmlns="19cc81ea-0558-47b9-a20e-583779264d73" xsi:nil="true"/>
    <Students xmlns="19cc81ea-0558-47b9-a20e-583779264d73">
      <UserInfo>
        <DisplayName/>
        <AccountId xsi:nil="true"/>
        <AccountType/>
      </UserInfo>
    </Students>
    <Has_Teacher_Only_SectionGroup xmlns="19cc81ea-0558-47b9-a20e-583779264d73" xsi:nil="true"/>
    <Is_Collaboration_Space_Locked xmlns="19cc81ea-0558-47b9-a20e-583779264d73" xsi:nil="true"/>
    <_activity xmlns="19cc81ea-0558-47b9-a20e-583779264d73" xsi:nil="true"/>
    <Distribution_Groups xmlns="19cc81ea-0558-47b9-a20e-583779264d73" xsi:nil="true"/>
    <Templates xmlns="19cc81ea-0558-47b9-a20e-583779264d73" xsi:nil="true"/>
    <Self_Registration_Enabled xmlns="19cc81ea-0558-47b9-a20e-583779264d73" xsi:nil="true"/>
    <LMS_Mappings xmlns="19cc81ea-0558-47b9-a20e-583779264d73" xsi:nil="true"/>
    <Invited_Teachers xmlns="19cc81ea-0558-47b9-a20e-583779264d73" xsi:nil="true"/>
    <IsNotebookLocked xmlns="19cc81ea-0558-47b9-a20e-583779264d73" xsi:nil="true"/>
    <NotebookType xmlns="19cc81ea-0558-47b9-a20e-583779264d73" xsi:nil="true"/>
    <Math_Settings xmlns="19cc81ea-0558-47b9-a20e-583779264d73" xsi:nil="true"/>
    <Owner xmlns="19cc81ea-0558-47b9-a20e-583779264d73">
      <UserInfo>
        <DisplayName/>
        <AccountId xsi:nil="true"/>
        <AccountType/>
      </UserInfo>
    </Owner>
    <Student_Groups xmlns="19cc81ea-0558-47b9-a20e-583779264d73">
      <UserInfo>
        <DisplayName/>
        <AccountId xsi:nil="true"/>
        <AccountType/>
      </UserInfo>
    </Student_Groups>
    <AppVersion xmlns="19cc81ea-0558-47b9-a20e-583779264d73" xsi:nil="true"/>
    <Invited_Students xmlns="19cc81ea-0558-47b9-a20e-583779264d73" xsi:nil="true"/>
    <Teachers xmlns="19cc81ea-0558-47b9-a20e-583779264d73">
      <UserInfo>
        <DisplayName/>
        <AccountId xsi:nil="true"/>
        <AccountType/>
      </UserInfo>
    </Teachers>
    <DefaultSectionNames xmlns="19cc81ea-0558-47b9-a20e-583779264d73" xsi:nil="true"/>
    <TeamsChannelId xmlns="19cc81ea-0558-47b9-a20e-583779264d73" xsi:nil="true"/>
  </documentManagement>
</p:properties>
</file>

<file path=customXml/itemProps1.xml><?xml version="1.0" encoding="utf-8"?>
<ds:datastoreItem xmlns:ds="http://schemas.openxmlformats.org/officeDocument/2006/customXml" ds:itemID="{7D845F81-2290-4FEF-8EDD-9D9BBFEC4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c81ea-0558-47b9-a20e-583779264d73"/>
    <ds:schemaRef ds:uri="a9db4840-7db1-418d-a03b-fe2e0c7bd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93232A-804B-40AA-9F53-DCEA2BF61C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654B32-65DA-4518-832B-4502822F3711}">
  <ds:schemaRefs>
    <ds:schemaRef ds:uri="19cc81ea-0558-47b9-a20e-583779264d7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a9db4840-7db1-418d-a03b-fe2e0c7bddb4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Široki zaslon</PresentationFormat>
  <Paragraphs>30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 TOČKE, PRAVCI I RAVNINE U PROSTORU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TOČKE, PRAVCI I RAVNINE U PROSTORU</dc:title>
  <dc:creator>Suzi Radović</dc:creator>
  <cp:lastModifiedBy>Suzi Radović</cp:lastModifiedBy>
  <cp:revision>1</cp:revision>
  <dcterms:created xsi:type="dcterms:W3CDTF">2024-05-26T18:03:25Z</dcterms:created>
  <dcterms:modified xsi:type="dcterms:W3CDTF">2024-05-26T18:03:53Z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0x010100EA57F0FF00FC9F4889F8DB82963E67F3</vt:lpwstr>
  </property>
</Properties>
</file>