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9" r:id="rId3"/>
    <p:sldId id="262" r:id="rId4"/>
    <p:sldId id="261" r:id="rId5"/>
    <p:sldId id="260" r:id="rId6"/>
    <p:sldId id="263" r:id="rId7"/>
    <p:sldId id="264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3bf23819-2a6e-4fb1-afd8-a4f2f4aa574c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12C1oX5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„DJECA PIREJA”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Obrada pjesme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745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88" y="487425"/>
            <a:ext cx="10321423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1" y="2251580"/>
            <a:ext cx="5675868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27" y="549583"/>
            <a:ext cx="5035732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0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1739"/>
          <a:stretch/>
        </p:blipFill>
        <p:spPr>
          <a:xfrm>
            <a:off x="2424034" y="2679590"/>
            <a:ext cx="7328027" cy="15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27" y="1718924"/>
            <a:ext cx="501134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62" y="1468966"/>
            <a:ext cx="531007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3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Nana Mouskouri : „Djeca Pireja”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Izvođači: sopran uz instrumentalnu pratnju </a:t>
            </a:r>
          </a:p>
          <a:p>
            <a:r>
              <a:rPr lang="hr-HR" dirty="0" smtClean="0"/>
              <a:t>Tempo: umjeren  </a:t>
            </a:r>
          </a:p>
          <a:p>
            <a:r>
              <a:rPr lang="hr-HR" dirty="0" smtClean="0"/>
              <a:t>Glazba prema izvođenju : vokalno-instrumentalna </a:t>
            </a:r>
          </a:p>
          <a:p>
            <a:r>
              <a:rPr lang="hr-HR" dirty="0" smtClean="0"/>
              <a:t>Poveznica:  </a:t>
            </a:r>
          </a:p>
          <a:p>
            <a:pPr marL="45720" indent="0">
              <a:buNone/>
            </a:pPr>
            <a:r>
              <a:rPr lang="hr-HR" u="sng" dirty="0">
                <a:hlinkClick r:id="rId2"/>
              </a:rPr>
              <a:t>https://www.e-sfera.hr/dodatni-digitalni-sadrzaji/3bf23819-2a6e-4fb1-afd8-a4f2f4aa574c/</a:t>
            </a:r>
            <a:r>
              <a:rPr lang="hr-HR" dirty="0"/>
              <a:t> </a:t>
            </a:r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607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Glazbeni primjer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5649" y="1287780"/>
            <a:ext cx="9872871" cy="4038600"/>
          </a:xfrm>
        </p:spPr>
        <p:txBody>
          <a:bodyPr/>
          <a:lstStyle/>
          <a:p>
            <a:pPr marL="45720" indent="0">
              <a:buNone/>
            </a:pPr>
            <a:endParaRPr lang="hr-HR" dirty="0" smtClean="0"/>
          </a:p>
          <a:p>
            <a:r>
              <a:rPr lang="hr-HR" dirty="0" smtClean="0"/>
              <a:t>Buzuki – grčko tradicijsko glazbala </a:t>
            </a:r>
          </a:p>
          <a:p>
            <a:r>
              <a:rPr lang="hr-HR" dirty="0" smtClean="0"/>
              <a:t>Sirtaki – grčki ples </a:t>
            </a:r>
          </a:p>
          <a:p>
            <a:r>
              <a:rPr lang="hr-HR" dirty="0" smtClean="0"/>
              <a:t>Tempo : accellerando = postepeno ubrzavanje</a:t>
            </a:r>
          </a:p>
          <a:p>
            <a:r>
              <a:rPr lang="hr-HR" dirty="0" smtClean="0"/>
              <a:t>Poveznica :  </a:t>
            </a:r>
          </a:p>
          <a:p>
            <a:pPr marL="45720" indent="0">
              <a:buNone/>
            </a:pPr>
            <a:r>
              <a:rPr lang="hr-HR" u="sng" dirty="0">
                <a:hlinkClick r:id="rId2"/>
              </a:rPr>
              <a:t>https://www.youtube.com/watch?v=kG12C1oX5Eo</a:t>
            </a:r>
            <a:r>
              <a:rPr lang="hr-HR" u="sng" dirty="0"/>
              <a:t> </a:t>
            </a:r>
            <a:endParaRPr lang="hr-HR" u="sng" dirty="0" smtClean="0"/>
          </a:p>
          <a:p>
            <a:pPr marL="4572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590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35</TotalTime>
  <Words>55</Words>
  <Application>Microsoft Office PowerPoint</Application>
  <PresentationFormat>Široki zaslon</PresentationFormat>
  <Paragraphs>15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1" baseType="lpstr">
      <vt:lpstr>Corbel</vt:lpstr>
      <vt:lpstr>Temeljno</vt:lpstr>
      <vt:lpstr>„DJECA PIREJA”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Nana Mouskouri : „Djeca Pireja” </vt:lpstr>
      <vt:lpstr>Glazbeni primjer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„DJECA PIREJA”</dc:title>
  <dc:creator>O.Š. Sućidar</dc:creator>
  <cp:lastModifiedBy>O.Š. Sućidar</cp:lastModifiedBy>
  <cp:revision>7</cp:revision>
  <dcterms:created xsi:type="dcterms:W3CDTF">2025-05-11T13:36:39Z</dcterms:created>
  <dcterms:modified xsi:type="dcterms:W3CDTF">2025-05-20T17:53:37Z</dcterms:modified>
</cp:coreProperties>
</file>