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fACOWaguv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„Maestral”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Obrada pjesme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66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/>
          <p:cNvGrpSpPr/>
          <p:nvPr/>
        </p:nvGrpSpPr>
        <p:grpSpPr>
          <a:xfrm>
            <a:off x="2806838" y="383701"/>
            <a:ext cx="5740813" cy="5986378"/>
            <a:chOff x="2806838" y="383701"/>
            <a:chExt cx="5740813" cy="5986378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06839" y="383701"/>
              <a:ext cx="5709008" cy="3147750"/>
            </a:xfrm>
            <a:prstGeom prst="rect">
              <a:avLst/>
            </a:prstGeom>
          </p:spPr>
        </p:pic>
        <p:pic>
          <p:nvPicPr>
            <p:cNvPr id="5" name="Slika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06838" y="3655688"/>
              <a:ext cx="5740813" cy="27143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156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 10"/>
          <p:cNvGrpSpPr/>
          <p:nvPr/>
        </p:nvGrpSpPr>
        <p:grpSpPr>
          <a:xfrm>
            <a:off x="2315470" y="2624025"/>
            <a:ext cx="7354326" cy="1609950"/>
            <a:chOff x="2315470" y="2624025"/>
            <a:chExt cx="7354326" cy="1609950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15470" y="2624025"/>
              <a:ext cx="7354326" cy="1609950"/>
            </a:xfrm>
            <a:prstGeom prst="rect">
              <a:avLst/>
            </a:prstGeom>
          </p:spPr>
        </p:pic>
        <p:cxnSp>
          <p:nvCxnSpPr>
            <p:cNvPr id="6" name="Ravni poveznik 5"/>
            <p:cNvCxnSpPr/>
            <p:nvPr/>
          </p:nvCxnSpPr>
          <p:spPr>
            <a:xfrm flipV="1">
              <a:off x="2367751" y="4221863"/>
              <a:ext cx="456857" cy="6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879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>
          <a:xfrm>
            <a:off x="2374496" y="1409076"/>
            <a:ext cx="7278116" cy="3885612"/>
            <a:chOff x="2374496" y="1454046"/>
            <a:chExt cx="7278116" cy="3885612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 rotWithShape="1">
            <a:blip r:embed="rId2"/>
            <a:srcRect t="273"/>
            <a:stretch/>
          </p:blipFill>
          <p:spPr>
            <a:xfrm>
              <a:off x="2374496" y="1454046"/>
              <a:ext cx="7278116" cy="3885612"/>
            </a:xfrm>
            <a:prstGeom prst="rect">
              <a:avLst/>
            </a:prstGeom>
          </p:spPr>
        </p:pic>
        <p:cxnSp>
          <p:nvCxnSpPr>
            <p:cNvPr id="6" name="Ravni poveznik 5"/>
            <p:cNvCxnSpPr/>
            <p:nvPr/>
          </p:nvCxnSpPr>
          <p:spPr>
            <a:xfrm>
              <a:off x="2374496" y="1458379"/>
              <a:ext cx="47363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avni poveznik 6"/>
            <p:cNvCxnSpPr/>
            <p:nvPr/>
          </p:nvCxnSpPr>
          <p:spPr>
            <a:xfrm>
              <a:off x="2374496" y="5324004"/>
              <a:ext cx="47363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15300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 10"/>
          <p:cNvGrpSpPr/>
          <p:nvPr/>
        </p:nvGrpSpPr>
        <p:grpSpPr>
          <a:xfrm>
            <a:off x="2437889" y="2023672"/>
            <a:ext cx="7316221" cy="2843803"/>
            <a:chOff x="2437889" y="2023672"/>
            <a:chExt cx="7316221" cy="2843803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 rotWithShape="1">
            <a:blip r:embed="rId2"/>
            <a:srcRect t="1153"/>
            <a:stretch/>
          </p:blipFill>
          <p:spPr>
            <a:xfrm>
              <a:off x="2437889" y="2023672"/>
              <a:ext cx="7316221" cy="2843803"/>
            </a:xfrm>
            <a:prstGeom prst="rect">
              <a:avLst/>
            </a:prstGeom>
          </p:spPr>
        </p:pic>
        <p:cxnSp>
          <p:nvCxnSpPr>
            <p:cNvPr id="6" name="Ravni poveznik 5"/>
            <p:cNvCxnSpPr/>
            <p:nvPr/>
          </p:nvCxnSpPr>
          <p:spPr>
            <a:xfrm>
              <a:off x="2473377" y="2023672"/>
              <a:ext cx="43471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368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495" y="1318918"/>
            <a:ext cx="6335009" cy="422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118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64704" y="634117"/>
            <a:ext cx="9872871" cy="5416826"/>
          </a:xfrm>
        </p:spPr>
        <p:txBody>
          <a:bodyPr>
            <a:normAutofit/>
          </a:bodyPr>
          <a:lstStyle/>
          <a:p>
            <a:r>
              <a:rPr lang="hr-HR" dirty="0" smtClean="0"/>
              <a:t>Znak za ponavljanje     </a:t>
            </a:r>
            <a:r>
              <a:rPr lang="hr-HR" dirty="0" smtClean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ǁ:            :ǁ</a:t>
            </a:r>
            <a:endParaRPr lang="hr-HR" dirty="0" smtClean="0">
              <a:solidFill>
                <a:schemeClr val="accent3"/>
              </a:solidFill>
            </a:endParaRPr>
          </a:p>
          <a:p>
            <a:r>
              <a:rPr lang="hr-HR" dirty="0" smtClean="0"/>
              <a:t>Četvrtinska pauza </a:t>
            </a:r>
          </a:p>
          <a:p>
            <a:endParaRPr lang="hr-HR" dirty="0"/>
          </a:p>
          <a:p>
            <a:r>
              <a:rPr lang="hr-HR" dirty="0" smtClean="0"/>
              <a:t>Slušanje glazbe </a:t>
            </a:r>
          </a:p>
          <a:p>
            <a:r>
              <a:rPr lang="hr-HR" dirty="0" smtClean="0"/>
              <a:t>„Maestral” ( Ivica Stamać) </a:t>
            </a:r>
          </a:p>
          <a:p>
            <a:r>
              <a:rPr lang="hr-HR" dirty="0" smtClean="0"/>
              <a:t>Izvođači. Dječji glas uz instrumentalnu pratnju  </a:t>
            </a:r>
          </a:p>
          <a:p>
            <a:r>
              <a:rPr lang="hr-HR" dirty="0" smtClean="0"/>
              <a:t>Tempo – umjeren </a:t>
            </a:r>
          </a:p>
          <a:p>
            <a:r>
              <a:rPr lang="hr-HR" dirty="0" smtClean="0"/>
              <a:t>Dinamika- srednje glasna </a:t>
            </a:r>
          </a:p>
          <a:p>
            <a:r>
              <a:rPr lang="hr-HR" dirty="0" smtClean="0"/>
              <a:t>Poveznica:</a:t>
            </a:r>
          </a:p>
          <a:p>
            <a:pPr marL="45720" indent="0">
              <a:buNone/>
            </a:pPr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www.youtube.com/watch?v=pfACOWaguvA</a:t>
            </a:r>
            <a:endParaRPr lang="hr-HR" dirty="0" smtClean="0"/>
          </a:p>
          <a:p>
            <a:pPr marL="4572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860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eljno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TM03457444[[fn=Temeljno]]</Template>
  <TotalTime>44</TotalTime>
  <Words>41</Words>
  <Application>Microsoft Office PowerPoint</Application>
  <PresentationFormat>Široki zaslon</PresentationFormat>
  <Paragraphs>12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0" baseType="lpstr">
      <vt:lpstr>Calibri</vt:lpstr>
      <vt:lpstr>Corbel</vt:lpstr>
      <vt:lpstr>Temeljno</vt:lpstr>
      <vt:lpstr>„Maestral”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„Maestral”</dc:title>
  <dc:creator>O.Š. Sućidar</dc:creator>
  <cp:lastModifiedBy>O.Š. Sućidar</cp:lastModifiedBy>
  <cp:revision>6</cp:revision>
  <dcterms:created xsi:type="dcterms:W3CDTF">2025-05-11T14:01:34Z</dcterms:created>
  <dcterms:modified xsi:type="dcterms:W3CDTF">2025-05-21T18:00:57Z</dcterms:modified>
</cp:coreProperties>
</file>