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4"/>
  </p:sldMasterIdLst>
  <p:notesMasterIdLst>
    <p:notesMasterId r:id="rId33"/>
  </p:notesMasterIdLst>
  <p:sldIdLst>
    <p:sldId id="256" r:id="rId5"/>
    <p:sldId id="316" r:id="rId6"/>
    <p:sldId id="257" r:id="rId7"/>
    <p:sldId id="317" r:id="rId8"/>
    <p:sldId id="309" r:id="rId9"/>
    <p:sldId id="310" r:id="rId10"/>
    <p:sldId id="311" r:id="rId11"/>
    <p:sldId id="260" r:id="rId12"/>
    <p:sldId id="315" r:id="rId13"/>
    <p:sldId id="258" r:id="rId14"/>
    <p:sldId id="262" r:id="rId15"/>
    <p:sldId id="318" r:id="rId16"/>
    <p:sldId id="263" r:id="rId17"/>
    <p:sldId id="266" r:id="rId18"/>
    <p:sldId id="321" r:id="rId19"/>
    <p:sldId id="264" r:id="rId20"/>
    <p:sldId id="265" r:id="rId21"/>
    <p:sldId id="269" r:id="rId22"/>
    <p:sldId id="270" r:id="rId23"/>
    <p:sldId id="271" r:id="rId24"/>
    <p:sldId id="319" r:id="rId25"/>
    <p:sldId id="320" r:id="rId26"/>
    <p:sldId id="278" r:id="rId27"/>
    <p:sldId id="280" r:id="rId28"/>
    <p:sldId id="279" r:id="rId29"/>
    <p:sldId id="282" r:id="rId30"/>
    <p:sldId id="322" r:id="rId31"/>
    <p:sldId id="312" r:id="rId32"/>
  </p:sldIdLst>
  <p:sldSz cx="9144000" cy="5143500" type="screen16x9"/>
  <p:notesSz cx="6858000" cy="9144000"/>
  <p:embeddedFontLst>
    <p:embeddedFont>
      <p:font typeface="Anaheim" panose="020B0604020202020204" charset="-18"/>
      <p:regular r:id="rId34"/>
    </p:embeddedFont>
    <p:embeddedFont>
      <p:font typeface="Saira SemiCondensed Medium" panose="020B0604020202020204" charset="0"/>
      <p:regular r:id="rId35"/>
      <p:bold r:id="rId36"/>
    </p:embeddedFont>
    <p:embeddedFont>
      <p:font typeface="Six Caps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80F9C7A0-0974-4F95-AC92-62B58C1936E2}">
          <p14:sldIdLst>
            <p14:sldId id="256"/>
            <p14:sldId id="316"/>
          </p14:sldIdLst>
        </p14:section>
        <p14:section name="01." id="{7CE54605-FDF0-4969-B071-F292DC153A7B}">
          <p14:sldIdLst/>
        </p14:section>
        <p14:section name="1.DIO" id="{8BA599FC-15CD-44B6-9F87-B1B85237FED9}">
          <p14:sldIdLst>
            <p14:sldId id="257"/>
            <p14:sldId id="317"/>
            <p14:sldId id="309"/>
            <p14:sldId id="310"/>
            <p14:sldId id="311"/>
            <p14:sldId id="260"/>
            <p14:sldId id="315"/>
          </p14:sldIdLst>
        </p14:section>
        <p14:section name="2.DIO" id="{5A625704-9960-4D52-9CB6-184457C9B74D}">
          <p14:sldIdLst>
            <p14:sldId id="258"/>
            <p14:sldId id="262"/>
            <p14:sldId id="318"/>
            <p14:sldId id="263"/>
            <p14:sldId id="266"/>
            <p14:sldId id="321"/>
            <p14:sldId id="264"/>
            <p14:sldId id="265"/>
            <p14:sldId id="269"/>
            <p14:sldId id="270"/>
            <p14:sldId id="271"/>
            <p14:sldId id="319"/>
            <p14:sldId id="320"/>
            <p14:sldId id="278"/>
            <p14:sldId id="280"/>
            <p14:sldId id="279"/>
            <p14:sldId id="282"/>
            <p14:sldId id="322"/>
            <p14:sldId id="3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 Vrdoljak" initials="MV" lastIdx="1" clrIdx="0">
    <p:extLst>
      <p:ext uri="{19B8F6BF-5375-455C-9EA6-DF929625EA0E}">
        <p15:presenceInfo xmlns:p15="http://schemas.microsoft.com/office/powerpoint/2012/main" userId="33c894923e1a5f81" providerId="Windows Live"/>
      </p:ext>
    </p:extLst>
  </p:cmAuthor>
  <p:cmAuthor id="2" name="Dragana Mamić" initials="DM" lastIdx="1" clrIdx="1">
    <p:extLst>
      <p:ext uri="{19B8F6BF-5375-455C-9EA6-DF929625EA0E}">
        <p15:presenceInfo xmlns:p15="http://schemas.microsoft.com/office/powerpoint/2012/main" userId="S::dragana.mamic@skole.hr::3fe4e5b0-8034-4739-8f6a-355ddb28c8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70954A-7F96-4C49-8218-A27CF836265B}" v="150" dt="2020-04-17T16:09:45.178"/>
    <p1510:client id="{D0DE37E8-855A-4B2B-81A6-BB29833FC54B}" v="109" dt="2020-04-19T16:52:37.127"/>
  </p1510:revLst>
</p1510:revInfo>
</file>

<file path=ppt/tableStyles.xml><?xml version="1.0" encoding="utf-8"?>
<a:tblStyleLst xmlns:a="http://schemas.openxmlformats.org/drawingml/2006/main" def="{F2C1C7C9-7036-4B76-AA31-9909975C7EC6}">
  <a:tblStyle styleId="{F2C1C7C9-7036-4B76-AA31-9909975C7E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4" autoAdjust="0"/>
    <p:restoredTop sz="90943" autoAdjust="0"/>
  </p:normalViewPr>
  <p:slideViewPr>
    <p:cSldViewPr snapToGrid="0">
      <p:cViewPr varScale="1">
        <p:scale>
          <a:sx n="104" d="100"/>
          <a:sy n="104" d="100"/>
        </p:scale>
        <p:origin x="9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14ab38a4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14ab38a4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6bd56c9061_0_2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6bd56c9061_0_2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BA" dirty="0"/>
              <a:t>Ako </a:t>
            </a:r>
            <a:r>
              <a:rPr lang="hr-BA" dirty="0" err="1"/>
              <a:t>imas</a:t>
            </a:r>
            <a:r>
              <a:rPr lang="hr-BA" dirty="0"/>
              <a:t> </a:t>
            </a:r>
            <a:r>
              <a:rPr lang="hr-BA" dirty="0" err="1"/>
              <a:t>temp</a:t>
            </a:r>
            <a:r>
              <a:rPr lang="hr-BA" dirty="0"/>
              <a:t> </a:t>
            </a:r>
            <a:r>
              <a:rPr lang="hr-BA" dirty="0" err="1"/>
              <a:t>ajvi</a:t>
            </a:r>
            <a:r>
              <a:rPr lang="hr-BA" dirty="0"/>
              <a:t> se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6bad27d065_0_2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1019570e5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1019570e5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6bad27d065_0_2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6bad27d065_0_2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714ab38a4c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714ab38a4c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6be81bf08b_0_11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6be81bf08b_0_11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6b20e223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6b20e2230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6bd56c9061_0_2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6bd56c9061_0_2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Obligatni</a:t>
            </a:r>
            <a:r>
              <a:rPr lang="en-US" dirty="0"/>
              <a:t> </a:t>
            </a:r>
            <a:r>
              <a:rPr lang="en-US" dirty="0" err="1"/>
              <a:t>stanični</a:t>
            </a:r>
            <a:r>
              <a:rPr lang="en-US" dirty="0"/>
              <a:t> </a:t>
            </a:r>
            <a:r>
              <a:rPr lang="en-US" dirty="0" err="1"/>
              <a:t>paraziti</a:t>
            </a:r>
            <a:r>
              <a:rPr lang="en-US" dirty="0"/>
              <a:t>, </a:t>
            </a:r>
            <a:r>
              <a:rPr lang="en-US" dirty="0" err="1"/>
              <a:t>makromolekularni</a:t>
            </a:r>
            <a:r>
              <a:rPr lang="en-US" dirty="0"/>
              <a:t> </a:t>
            </a:r>
            <a:r>
              <a:rPr lang="en-US" dirty="0" err="1"/>
              <a:t>genetički</a:t>
            </a:r>
            <a:r>
              <a:rPr lang="en-US" dirty="0"/>
              <a:t> </a:t>
            </a:r>
            <a:r>
              <a:rPr lang="en-US" dirty="0" err="1"/>
              <a:t>paraziti</a:t>
            </a:r>
            <a:r>
              <a:rPr lang="en-US" dirty="0"/>
              <a:t>, </a:t>
            </a:r>
            <a:r>
              <a:rPr lang="en-US" dirty="0" err="1"/>
              <a:t>adsorpcija</a:t>
            </a:r>
            <a:r>
              <a:rPr lang="en-US" dirty="0"/>
              <a:t>, </a:t>
            </a:r>
            <a:r>
              <a:rPr lang="en-US" dirty="0" err="1"/>
              <a:t>penetracija</a:t>
            </a:r>
            <a:r>
              <a:rPr lang="en-US" dirty="0"/>
              <a:t>, </a:t>
            </a:r>
            <a:r>
              <a:rPr lang="en-US" dirty="0" err="1"/>
              <a:t>replikacija</a:t>
            </a:r>
            <a:r>
              <a:rPr lang="en-US" dirty="0"/>
              <a:t>, </a:t>
            </a:r>
            <a:r>
              <a:rPr lang="en-US" dirty="0" err="1"/>
              <a:t>maturacija</a:t>
            </a:r>
            <a:r>
              <a:rPr lang="hr-BA" dirty="0"/>
              <a:t> – alfa 2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BA" dirty="0"/>
              <a:t>Od velike veterinarske </a:t>
            </a:r>
            <a:r>
              <a:rPr lang="hr-BA" dirty="0" err="1"/>
              <a:t>vaznosti</a:t>
            </a:r>
            <a:endParaRPr lang="hr-BA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r-BA" dirty="0"/>
              <a:t>Izoliran predak </a:t>
            </a:r>
            <a:r>
              <a:rPr lang="hr-BA" dirty="0" err="1"/>
              <a:t>covia</a:t>
            </a:r>
            <a:r>
              <a:rPr lang="hr-BA" dirty="0"/>
              <a:t> za vrijeme </a:t>
            </a:r>
            <a:r>
              <a:rPr lang="hr-BA" dirty="0" err="1"/>
              <a:t>sars</a:t>
            </a:r>
            <a:endParaRPr lang="hr-BA" dirty="0"/>
          </a:p>
          <a:p>
            <a:endParaRPr lang="hr-BA" dirty="0"/>
          </a:p>
          <a:p>
            <a:r>
              <a:rPr lang="hr-BA" dirty="0"/>
              <a:t>Otkriveni 1960.</a:t>
            </a:r>
          </a:p>
          <a:p>
            <a:r>
              <a:rPr lang="hr-BA" dirty="0" err="1"/>
              <a:t>Myxofirus</a:t>
            </a:r>
            <a:r>
              <a:rPr lang="hr-BA" dirty="0"/>
              <a:t> mislilo se, ali su </a:t>
            </a:r>
            <a:r>
              <a:rPr lang="hr-BA" dirty="0" err="1"/>
              <a:t>zagljučili</a:t>
            </a:r>
            <a:r>
              <a:rPr lang="hr-BA" dirty="0"/>
              <a:t> da su drugi, kruna</a:t>
            </a:r>
          </a:p>
          <a:p>
            <a:r>
              <a:rPr lang="hr-BA" dirty="0"/>
              <a:t>Antigeni klas</a:t>
            </a:r>
          </a:p>
          <a:p>
            <a:r>
              <a:rPr lang="hr-BA" dirty="0"/>
              <a:t>Najteže je bilo odrediti grupu </a:t>
            </a:r>
            <a:r>
              <a:rPr lang="hr-BA" dirty="0" err="1"/>
              <a:t>Covida</a:t>
            </a:r>
            <a:r>
              <a:rPr lang="hr-BA" dirty="0"/>
              <a:t> neki su mislili da je 4 zatim je utvrđeno da je pak druga ili ipak mješavina tri jer ima sva obilježja </a:t>
            </a:r>
            <a:r>
              <a:rPr lang="hr-BA" dirty="0" err="1"/>
              <a:t>ugl</a:t>
            </a:r>
            <a:r>
              <a:rPr lang="hr-BA" dirty="0"/>
              <a:t>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117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BA" dirty="0"/>
              <a:t>Znači uđe i ono za sintezu … ali ima posebne proteine da (s) koji privlače ostale stanice</a:t>
            </a:r>
          </a:p>
          <a:p>
            <a:r>
              <a:rPr lang="hr-BA" dirty="0"/>
              <a:t>Često mutira u </a:t>
            </a:r>
            <a:r>
              <a:rPr lang="hr-BA" dirty="0" err="1"/>
              <a:t>predijelima</a:t>
            </a:r>
            <a:r>
              <a:rPr lang="hr-BA" dirty="0"/>
              <a:t> za replikacija bas zato </a:t>
            </a:r>
            <a:r>
              <a:rPr lang="hr-BA" dirty="0" err="1"/>
              <a:t>oze</a:t>
            </a:r>
            <a:r>
              <a:rPr lang="hr-BA" dirty="0"/>
              <a:t> se </a:t>
            </a:r>
            <a:r>
              <a:rPr lang="hr-BA" dirty="0" err="1"/>
              <a:t>prijenjeti</a:t>
            </a:r>
            <a:r>
              <a:rPr lang="hr-BA" dirty="0"/>
              <a:t> sa </a:t>
            </a:r>
            <a:r>
              <a:rPr lang="hr-BA" dirty="0" err="1"/>
              <a:t>covjeka</a:t>
            </a:r>
            <a:r>
              <a:rPr lang="hr-BA" dirty="0"/>
              <a:t> na </a:t>
            </a:r>
            <a:r>
              <a:rPr lang="hr-BA" dirty="0" err="1"/>
              <a:t>zivotinju</a:t>
            </a:r>
            <a:r>
              <a:rPr lang="hr-B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90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be81bf08b_0_12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be81bf08b_0_12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0c1df8b9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70c1df8b9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ef192be33_3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7ef192be33_3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3" y="-1"/>
            <a:ext cx="9143063" cy="5431201"/>
            <a:chOff x="463" y="-1"/>
            <a:chExt cx="9143063" cy="5431201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6622962" y="4136025"/>
              <a:ext cx="791100" cy="7911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3716550" y="274077"/>
              <a:ext cx="1082100" cy="10821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1486612" y="2400300"/>
              <a:ext cx="1039500" cy="1039500"/>
            </a:xfrm>
            <a:prstGeom prst="ellipse">
              <a:avLst/>
            </a:prstGeom>
            <a:gradFill>
              <a:gsLst>
                <a:gs pos="0">
                  <a:srgbClr val="00151F">
                    <a:alpha val="42745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>
              <a:off x="1810337" y="2681700"/>
              <a:ext cx="2749500" cy="2749500"/>
            </a:xfrm>
            <a:prstGeom prst="ellipse">
              <a:avLst/>
            </a:prstGeom>
            <a:gradFill>
              <a:gsLst>
                <a:gs pos="0">
                  <a:srgbClr val="00151F">
                    <a:alpha val="56862"/>
                  </a:srgbClr>
                </a:gs>
                <a:gs pos="51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" name="Google Shape;14;p2"/>
            <p:cNvPicPr preferRelativeResize="0"/>
            <p:nvPr/>
          </p:nvPicPr>
          <p:blipFill rotWithShape="1">
            <a:blip r:embed="rId3">
              <a:alphaModFix/>
            </a:blip>
            <a:srcRect l="48250" b="42676"/>
            <a:stretch/>
          </p:blipFill>
          <p:spPr>
            <a:xfrm rot="10800000" flipH="1">
              <a:off x="463" y="-1"/>
              <a:ext cx="3659323" cy="4045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4063887" y="625175"/>
              <a:ext cx="403575" cy="40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6848788" y="4362200"/>
              <a:ext cx="339425" cy="338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7;p2"/>
            <p:cNvSpPr/>
            <p:nvPr/>
          </p:nvSpPr>
          <p:spPr>
            <a:xfrm flipH="1">
              <a:off x="5351500" y="211675"/>
              <a:ext cx="1947900" cy="19479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" name="Google Shape;18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 flipH="1">
              <a:off x="2388003" y="3263743"/>
              <a:ext cx="1666877" cy="1663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5915994" y="777017"/>
              <a:ext cx="818909" cy="817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/>
            <p:cNvPicPr preferRelativeResize="0"/>
            <p:nvPr/>
          </p:nvPicPr>
          <p:blipFill rotWithShape="1">
            <a:blip r:embed="rId3">
              <a:alphaModFix/>
            </a:blip>
            <a:srcRect l="47244" t="1700" r="-12382" b="49281"/>
            <a:stretch/>
          </p:blipFill>
          <p:spPr>
            <a:xfrm rot="10800000">
              <a:off x="7231123" y="-1"/>
              <a:ext cx="1912402" cy="14360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 flipH="1">
            <a:off x="4721687" y="3220316"/>
            <a:ext cx="3702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 flipH="1">
            <a:off x="4721687" y="2290984"/>
            <a:ext cx="3702300" cy="108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rgbClr val="FFFFFF"/>
                </a:solidFill>
                <a:latin typeface="Saira SemiCondensed SemiBold"/>
                <a:ea typeface="Saira SemiCondensed SemiBold"/>
                <a:cs typeface="Saira SemiCondensed SemiBold"/>
                <a:sym typeface="Saira Semi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ctrTitle"/>
          </p:nvPr>
        </p:nvSpPr>
        <p:spPr>
          <a:xfrm>
            <a:off x="1204900" y="1383139"/>
            <a:ext cx="315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subTitle" idx="1"/>
          </p:nvPr>
        </p:nvSpPr>
        <p:spPr>
          <a:xfrm flipH="1">
            <a:off x="1205250" y="1898825"/>
            <a:ext cx="28011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ctrTitle" idx="2"/>
          </p:nvPr>
        </p:nvSpPr>
        <p:spPr>
          <a:xfrm>
            <a:off x="1204900" y="3416963"/>
            <a:ext cx="315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ubTitle" idx="3"/>
          </p:nvPr>
        </p:nvSpPr>
        <p:spPr>
          <a:xfrm flipH="1">
            <a:off x="1205250" y="3932650"/>
            <a:ext cx="28011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ctrTitle" idx="4"/>
          </p:nvPr>
        </p:nvSpPr>
        <p:spPr>
          <a:xfrm>
            <a:off x="5256950" y="1383139"/>
            <a:ext cx="3155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5"/>
          </p:nvPr>
        </p:nvSpPr>
        <p:spPr>
          <a:xfrm flipH="1">
            <a:off x="5257300" y="1898825"/>
            <a:ext cx="28011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ctrTitle" idx="6"/>
          </p:nvPr>
        </p:nvSpPr>
        <p:spPr>
          <a:xfrm>
            <a:off x="5256950" y="3416963"/>
            <a:ext cx="3155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ubTitle" idx="7"/>
          </p:nvPr>
        </p:nvSpPr>
        <p:spPr>
          <a:xfrm flipH="1">
            <a:off x="5257300" y="3932650"/>
            <a:ext cx="28011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1204900" y="2979627"/>
            <a:ext cx="2046300" cy="61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2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1204900" y="931626"/>
            <a:ext cx="2046300" cy="61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2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5256950" y="931626"/>
            <a:ext cx="2046300" cy="61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2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5256950" y="2979632"/>
            <a:ext cx="2046300" cy="61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720050" y="1371600"/>
            <a:ext cx="77037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arabicPeriod"/>
              <a:defRPr sz="1200">
                <a:solidFill>
                  <a:schemeClr val="accent2"/>
                </a:solidFill>
              </a:defRPr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lphaLcPeriod"/>
              <a:defRPr>
                <a:solidFill>
                  <a:schemeClr val="accent2"/>
                </a:solidFill>
              </a:defRPr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romanLcPeriod"/>
              <a:defRPr>
                <a:solidFill>
                  <a:schemeClr val="accent2"/>
                </a:solidFill>
              </a:defRPr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rabicPeriod"/>
              <a:defRPr>
                <a:solidFill>
                  <a:schemeClr val="accent2"/>
                </a:solidFill>
              </a:defRPr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lphaLcPeriod"/>
              <a:defRPr>
                <a:solidFill>
                  <a:schemeClr val="accent2"/>
                </a:solidFill>
              </a:defRPr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romanLcPeriod"/>
              <a:defRPr>
                <a:solidFill>
                  <a:schemeClr val="accent2"/>
                </a:solidFill>
              </a:defRPr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rabicPeriod"/>
              <a:defRPr>
                <a:solidFill>
                  <a:schemeClr val="accent2"/>
                </a:solidFill>
              </a:defRPr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lphaLcPeriod"/>
              <a:defRPr>
                <a:solidFill>
                  <a:schemeClr val="accent2"/>
                </a:solidFill>
              </a:defRPr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Font typeface="Muli Regular"/>
              <a:buAutoNum type="romanLcPeriod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/>
          </p:nvPr>
        </p:nvSpPr>
        <p:spPr>
          <a:xfrm>
            <a:off x="939300" y="351842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l="47240" t="1700" r="147" b="49281"/>
          <a:stretch/>
        </p:blipFill>
        <p:spPr>
          <a:xfrm rot="10800000" flipH="1">
            <a:off x="476" y="-1"/>
            <a:ext cx="1544626" cy="143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6137709" y="26157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2"/>
          </p:nvPr>
        </p:nvSpPr>
        <p:spPr>
          <a:xfrm>
            <a:off x="3428854" y="26157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3"/>
          </p:nvPr>
        </p:nvSpPr>
        <p:spPr>
          <a:xfrm>
            <a:off x="720000" y="26157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4"/>
          </p:nvPr>
        </p:nvSpPr>
        <p:spPr>
          <a:xfrm>
            <a:off x="6137734" y="33915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5"/>
          </p:nvPr>
        </p:nvSpPr>
        <p:spPr>
          <a:xfrm>
            <a:off x="3428880" y="33915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subTitle" idx="6"/>
          </p:nvPr>
        </p:nvSpPr>
        <p:spPr>
          <a:xfrm>
            <a:off x="720025" y="33915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ctrTitle"/>
          </p:nvPr>
        </p:nvSpPr>
        <p:spPr>
          <a:xfrm>
            <a:off x="93930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40164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ctrTitle"/>
          </p:nvPr>
        </p:nvSpPr>
        <p:spPr>
          <a:xfrm>
            <a:off x="720050" y="1234572"/>
            <a:ext cx="4559700" cy="15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20000" y="923400"/>
            <a:ext cx="4157100" cy="3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APTION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ctrTitle"/>
          </p:nvPr>
        </p:nvSpPr>
        <p:spPr>
          <a:xfrm>
            <a:off x="939300" y="351847"/>
            <a:ext cx="7265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 rotWithShape="1">
          <a:blip r:embed="rId3">
            <a:alphaModFix/>
          </a:blip>
          <a:srcRect l="48250" b="42676"/>
          <a:stretch/>
        </p:blipFill>
        <p:spPr>
          <a:xfrm>
            <a:off x="-1" y="2979723"/>
            <a:ext cx="1957426" cy="2163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 1">
  <p:cSld name="CUSTOM_8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 flipH="1">
            <a:off x="2412300" y="2222475"/>
            <a:ext cx="4319400" cy="16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1"/>
          </p:nvPr>
        </p:nvSpPr>
        <p:spPr>
          <a:xfrm flipH="1">
            <a:off x="2412300" y="3948300"/>
            <a:ext cx="43194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548850" y="1081627"/>
            <a:ext cx="2046300" cy="114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23" name="Google Shape;123;p20"/>
          <p:cNvGrpSpPr/>
          <p:nvPr/>
        </p:nvGrpSpPr>
        <p:grpSpPr>
          <a:xfrm>
            <a:off x="118950" y="-599425"/>
            <a:ext cx="3429900" cy="5850324"/>
            <a:chOff x="118950" y="-599425"/>
            <a:chExt cx="3429900" cy="5850324"/>
          </a:xfrm>
        </p:grpSpPr>
        <p:sp>
          <p:nvSpPr>
            <p:cNvPr id="124" name="Google Shape;124;p20"/>
            <p:cNvSpPr/>
            <p:nvPr/>
          </p:nvSpPr>
          <p:spPr>
            <a:xfrm>
              <a:off x="334131" y="3675599"/>
              <a:ext cx="1575300" cy="15753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118950" y="-599425"/>
              <a:ext cx="3429900" cy="34299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6" name="Google Shape;126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816266" y="4186721"/>
              <a:ext cx="587517" cy="58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1087555" y="435337"/>
              <a:ext cx="1430530" cy="14275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" name="Google Shape;128;p20"/>
          <p:cNvPicPr preferRelativeResize="0"/>
          <p:nvPr/>
        </p:nvPicPr>
        <p:blipFill rotWithShape="1">
          <a:blip r:embed="rId5">
            <a:alphaModFix/>
          </a:blip>
          <a:srcRect l="48250" b="42676"/>
          <a:stretch/>
        </p:blipFill>
        <p:spPr>
          <a:xfrm flipH="1">
            <a:off x="7009400" y="2783875"/>
            <a:ext cx="2134598" cy="235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subTitle" idx="1"/>
          </p:nvPr>
        </p:nvSpPr>
        <p:spPr>
          <a:xfrm>
            <a:off x="720050" y="3787660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ubTitle" idx="2"/>
          </p:nvPr>
        </p:nvSpPr>
        <p:spPr>
          <a:xfrm>
            <a:off x="3494960" y="3787660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ubTitle" idx="3"/>
          </p:nvPr>
        </p:nvSpPr>
        <p:spPr>
          <a:xfrm>
            <a:off x="6279600" y="3787660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ubTitle" idx="4"/>
          </p:nvPr>
        </p:nvSpPr>
        <p:spPr>
          <a:xfrm>
            <a:off x="720050" y="2155112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5"/>
          </p:nvPr>
        </p:nvSpPr>
        <p:spPr>
          <a:xfrm>
            <a:off x="3494960" y="2155112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subTitle" idx="6"/>
          </p:nvPr>
        </p:nvSpPr>
        <p:spPr>
          <a:xfrm>
            <a:off x="6279600" y="2155112"/>
            <a:ext cx="21540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ctrTitle"/>
          </p:nvPr>
        </p:nvSpPr>
        <p:spPr>
          <a:xfrm>
            <a:off x="939300" y="351847"/>
            <a:ext cx="7265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 flipH="1">
            <a:off x="4103150" y="2222475"/>
            <a:ext cx="4319400" cy="16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flipH="1">
            <a:off x="4103150" y="3948300"/>
            <a:ext cx="43194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376250" y="1081627"/>
            <a:ext cx="2046300" cy="114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>
            <a:off x="2" y="-1"/>
            <a:ext cx="6095486" cy="5180551"/>
            <a:chOff x="2" y="-1"/>
            <a:chExt cx="6095486" cy="5180551"/>
          </a:xfrm>
        </p:grpSpPr>
        <p:sp>
          <p:nvSpPr>
            <p:cNvPr id="28" name="Google Shape;28;p3"/>
            <p:cNvSpPr/>
            <p:nvPr/>
          </p:nvSpPr>
          <p:spPr>
            <a:xfrm>
              <a:off x="5013388" y="185377"/>
              <a:ext cx="1082100" cy="10821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888825" y="3208050"/>
              <a:ext cx="1972500" cy="1972500"/>
            </a:xfrm>
            <a:prstGeom prst="ellipse">
              <a:avLst/>
            </a:prstGeom>
            <a:gradFill>
              <a:gsLst>
                <a:gs pos="0">
                  <a:srgbClr val="00151F">
                    <a:alpha val="56862"/>
                  </a:srgbClr>
                </a:gs>
                <a:gs pos="51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" name="Google Shape;30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5344575" y="536475"/>
              <a:ext cx="403575" cy="40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251082" y="3625607"/>
              <a:ext cx="1195824" cy="1193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3"/>
            <p:cNvPicPr preferRelativeResize="0"/>
            <p:nvPr/>
          </p:nvPicPr>
          <p:blipFill rotWithShape="1">
            <a:blip r:embed="rId5">
              <a:alphaModFix/>
            </a:blip>
            <a:srcRect l="48250" b="42676"/>
            <a:stretch/>
          </p:blipFill>
          <p:spPr>
            <a:xfrm rot="10800000" flipH="1">
              <a:off x="2" y="-1"/>
              <a:ext cx="3659323" cy="40450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4"/>
          <p:cNvGrpSpPr/>
          <p:nvPr/>
        </p:nvGrpSpPr>
        <p:grpSpPr>
          <a:xfrm>
            <a:off x="4520425" y="-1"/>
            <a:ext cx="4623100" cy="5020201"/>
            <a:chOff x="4520425" y="-1"/>
            <a:chExt cx="4623100" cy="5020201"/>
          </a:xfrm>
        </p:grpSpPr>
        <p:sp>
          <p:nvSpPr>
            <p:cNvPr id="35" name="Google Shape;35;p4"/>
            <p:cNvSpPr/>
            <p:nvPr/>
          </p:nvSpPr>
          <p:spPr>
            <a:xfrm>
              <a:off x="4520425" y="4229100"/>
              <a:ext cx="791100" cy="7911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" name="Google Shape;3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46275" y="4455275"/>
              <a:ext cx="339425" cy="33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4"/>
            <p:cNvPicPr preferRelativeResize="0"/>
            <p:nvPr/>
          </p:nvPicPr>
          <p:blipFill rotWithShape="1">
            <a:blip r:embed="rId4">
              <a:alphaModFix/>
            </a:blip>
            <a:srcRect l="48250" b="42676"/>
            <a:stretch/>
          </p:blipFill>
          <p:spPr>
            <a:xfrm rot="10800000">
              <a:off x="5484202" y="-1"/>
              <a:ext cx="3659323" cy="4045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0075" y="1133150"/>
            <a:ext cx="3572100" cy="10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ubTitle" idx="1"/>
          </p:nvPr>
        </p:nvSpPr>
        <p:spPr>
          <a:xfrm flipH="1">
            <a:off x="720075" y="2258759"/>
            <a:ext cx="51921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1035650" y="2771600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4876450" y="2771575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1035675" y="2255300"/>
            <a:ext cx="3231900" cy="5130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4876450" y="2258584"/>
            <a:ext cx="3231900" cy="5130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939300" y="351847"/>
            <a:ext cx="7265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939300" y="351847"/>
            <a:ext cx="7265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ctrTitle"/>
          </p:nvPr>
        </p:nvSpPr>
        <p:spPr>
          <a:xfrm>
            <a:off x="4540675" y="1234000"/>
            <a:ext cx="3893700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ubTitle" idx="1"/>
          </p:nvPr>
        </p:nvSpPr>
        <p:spPr>
          <a:xfrm>
            <a:off x="4540575" y="2722193"/>
            <a:ext cx="3893700" cy="184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-5575" y="3950"/>
            <a:ext cx="5403300" cy="5143500"/>
          </a:xfrm>
          <a:prstGeom prst="rect">
            <a:avLst/>
          </a:prstGeom>
          <a:gradFill>
            <a:gsLst>
              <a:gs pos="0">
                <a:srgbClr val="00151F">
                  <a:alpha val="66274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/>
          <p:nvPr/>
        </p:nvSpPr>
        <p:spPr>
          <a:xfrm rot="10800000">
            <a:off x="5341989" y="82562"/>
            <a:ext cx="1039500" cy="1039500"/>
          </a:xfrm>
          <a:prstGeom prst="ellipse">
            <a:avLst/>
          </a:prstGeom>
          <a:gradFill>
            <a:gsLst>
              <a:gs pos="0">
                <a:srgbClr val="00151F">
                  <a:alpha val="42745"/>
                </a:srgbClr>
              </a:gs>
              <a:gs pos="58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l="48250" b="42676"/>
          <a:stretch/>
        </p:blipFill>
        <p:spPr>
          <a:xfrm>
            <a:off x="2" y="1098474"/>
            <a:ext cx="3659323" cy="404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3252" y="254549"/>
            <a:ext cx="696975" cy="69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3">
            <a:alphaModFix/>
          </a:blip>
          <a:srcRect l="48250" b="42676"/>
          <a:stretch/>
        </p:blipFill>
        <p:spPr>
          <a:xfrm>
            <a:off x="0" y="2783875"/>
            <a:ext cx="2134598" cy="235962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2330700" y="1146300"/>
            <a:ext cx="4482600" cy="285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 flipH="1">
            <a:off x="719925" y="2222475"/>
            <a:ext cx="5162700" cy="16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 flipH="1">
            <a:off x="720000" y="3948300"/>
            <a:ext cx="43194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1081627"/>
            <a:ext cx="2046300" cy="114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9"/>
          <p:cNvSpPr/>
          <p:nvPr/>
        </p:nvSpPr>
        <p:spPr>
          <a:xfrm rot="10800000">
            <a:off x="7226701" y="823199"/>
            <a:ext cx="1082100" cy="1082100"/>
          </a:xfrm>
          <a:prstGeom prst="ellipse">
            <a:avLst/>
          </a:prstGeom>
          <a:gradFill>
            <a:gsLst>
              <a:gs pos="0">
                <a:srgbClr val="00151F">
                  <a:alpha val="23921"/>
                </a:srgbClr>
              </a:gs>
              <a:gs pos="58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4039" y="1151477"/>
            <a:ext cx="403575" cy="4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633" y="361621"/>
            <a:ext cx="1195824" cy="11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"/>
          <p:cNvPicPr preferRelativeResize="0"/>
          <p:nvPr/>
        </p:nvPicPr>
        <p:blipFill rotWithShape="1">
          <a:blip r:embed="rId5">
            <a:alphaModFix/>
          </a:blip>
          <a:srcRect l="48250" b="42676"/>
          <a:stretch/>
        </p:blipFill>
        <p:spPr>
          <a:xfrm flipH="1">
            <a:off x="7186574" y="2979723"/>
            <a:ext cx="1957426" cy="216377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/>
          <p:nvPr/>
        </p:nvSpPr>
        <p:spPr>
          <a:xfrm rot="10800000">
            <a:off x="4377974" y="-446013"/>
            <a:ext cx="2808600" cy="2808600"/>
          </a:xfrm>
          <a:prstGeom prst="ellipse">
            <a:avLst/>
          </a:prstGeom>
          <a:gradFill>
            <a:gsLst>
              <a:gs pos="0">
                <a:srgbClr val="00151F">
                  <a:alpha val="42745"/>
                </a:srgbClr>
              </a:gs>
              <a:gs pos="58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ctrTitle"/>
          </p:nvPr>
        </p:nvSpPr>
        <p:spPr>
          <a:xfrm>
            <a:off x="939300" y="351847"/>
            <a:ext cx="7265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69" name="Google Shape;69;p10"/>
          <p:cNvPicPr preferRelativeResize="0"/>
          <p:nvPr/>
        </p:nvPicPr>
        <p:blipFill rotWithShape="1">
          <a:blip r:embed="rId3">
            <a:alphaModFix/>
          </a:blip>
          <a:srcRect l="48250" b="42676"/>
          <a:stretch/>
        </p:blipFill>
        <p:spPr>
          <a:xfrm flipH="1">
            <a:off x="7567925" y="3401275"/>
            <a:ext cx="1576075" cy="174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■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■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Char char="■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6" r:id="rId16"/>
    <p:sldLayoutId id="2147483667" r:id="rId17"/>
    <p:sldLayoutId id="214748367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0.png"/><Relationship Id="rId5" Type="http://schemas.openxmlformats.org/officeDocument/2006/relationships/slide" Target="slide1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slide" Target="slide10.xml"/><Relationship Id="rId4" Type="http://schemas.openxmlformats.org/officeDocument/2006/relationships/image" Target="../media/image8.png"/><Relationship Id="rId9" Type="http://schemas.openxmlformats.org/officeDocument/2006/relationships/image" Target="../media/image9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65352708602869" TargetMode="External"/><Relationship Id="rId2" Type="http://schemas.openxmlformats.org/officeDocument/2006/relationships/hyperlink" Target="https://www.microbiologyresearch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cience.sciencemag.org/content/310/5748/676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8c_UJwLq8PI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sv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slide" Target="slide10.xml"/><Relationship Id="rId4" Type="http://schemas.openxmlformats.org/officeDocument/2006/relationships/image" Target="../media/image17.png"/><Relationship Id="rId9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>
            <a:spLocks noGrp="1"/>
          </p:cNvSpPr>
          <p:nvPr>
            <p:ph type="subTitle" idx="1"/>
          </p:nvPr>
        </p:nvSpPr>
        <p:spPr>
          <a:xfrm flipH="1">
            <a:off x="2646446" y="4509682"/>
            <a:ext cx="3702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hr-HR" sz="2400" dirty="0"/>
              <a:t>ANTEA ĆUBELIĆ</a:t>
            </a:r>
            <a:endParaRPr sz="2400" dirty="0"/>
          </a:p>
        </p:txBody>
      </p:sp>
      <p:sp>
        <p:nvSpPr>
          <p:cNvPr id="192" name="Google Shape;192;p31"/>
          <p:cNvSpPr txBox="1">
            <a:spLocks noGrp="1"/>
          </p:cNvSpPr>
          <p:nvPr>
            <p:ph type="ctrTitle"/>
          </p:nvPr>
        </p:nvSpPr>
        <p:spPr>
          <a:xfrm flipH="1">
            <a:off x="4721687" y="2290984"/>
            <a:ext cx="3702300" cy="108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COVID-19</a:t>
            </a:r>
            <a:endParaRPr/>
          </a:p>
        </p:txBody>
      </p:sp>
      <p:grpSp>
        <p:nvGrpSpPr>
          <p:cNvPr id="193" name="Google Shape;193;p31"/>
          <p:cNvGrpSpPr/>
          <p:nvPr/>
        </p:nvGrpSpPr>
        <p:grpSpPr>
          <a:xfrm flipH="1">
            <a:off x="4497597" y="2100639"/>
            <a:ext cx="4206917" cy="1744178"/>
            <a:chOff x="439473" y="1811648"/>
            <a:chExt cx="4206917" cy="1744178"/>
          </a:xfrm>
        </p:grpSpPr>
        <p:sp>
          <p:nvSpPr>
            <p:cNvPr id="194" name="Google Shape;194;p31"/>
            <p:cNvSpPr/>
            <p:nvPr/>
          </p:nvSpPr>
          <p:spPr>
            <a:xfrm>
              <a:off x="439473" y="3172127"/>
              <a:ext cx="383700" cy="3837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1"/>
            <p:cNvSpPr/>
            <p:nvPr/>
          </p:nvSpPr>
          <p:spPr>
            <a:xfrm rot="10800000">
              <a:off x="4262691" y="1811648"/>
              <a:ext cx="383700" cy="3837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>
            <a:spLocks noGrp="1"/>
          </p:cNvSpPr>
          <p:nvPr>
            <p:ph type="title" idx="9"/>
          </p:nvPr>
        </p:nvSpPr>
        <p:spPr>
          <a:xfrm flipH="1">
            <a:off x="1204900" y="931626"/>
            <a:ext cx="20463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ctrTitle"/>
          </p:nvPr>
        </p:nvSpPr>
        <p:spPr>
          <a:xfrm>
            <a:off x="1204900" y="1383139"/>
            <a:ext cx="315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</a:t>
            </a:r>
            <a:r>
              <a:rPr lang="en" dirty="0"/>
              <a:t> COVID-19</a:t>
            </a:r>
            <a:endParaRPr dirty="0"/>
          </a:p>
        </p:txBody>
      </p:sp>
      <p:sp>
        <p:nvSpPr>
          <p:cNvPr id="209" name="Google Shape;209;p33"/>
          <p:cNvSpPr txBox="1">
            <a:spLocks noGrp="1"/>
          </p:cNvSpPr>
          <p:nvPr>
            <p:ph type="ctrTitle" idx="2"/>
          </p:nvPr>
        </p:nvSpPr>
        <p:spPr>
          <a:xfrm>
            <a:off x="1204900" y="3416963"/>
            <a:ext cx="315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BA" dirty="0"/>
              <a:t>PREVENCIJA</a:t>
            </a:r>
            <a:endParaRPr dirty="0"/>
          </a:p>
        </p:txBody>
      </p:sp>
      <p:sp>
        <p:nvSpPr>
          <p:cNvPr id="211" name="Google Shape;211;p33"/>
          <p:cNvSpPr txBox="1">
            <a:spLocks noGrp="1"/>
          </p:cNvSpPr>
          <p:nvPr>
            <p:ph type="ctrTitle" idx="4"/>
          </p:nvPr>
        </p:nvSpPr>
        <p:spPr>
          <a:xfrm>
            <a:off x="5256950" y="1383139"/>
            <a:ext cx="3155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BA" dirty="0"/>
              <a:t>STATISTIKA</a:t>
            </a:r>
            <a:endParaRPr dirty="0"/>
          </a:p>
        </p:txBody>
      </p:sp>
      <p:sp>
        <p:nvSpPr>
          <p:cNvPr id="215" name="Google Shape;215;p33"/>
          <p:cNvSpPr txBox="1">
            <a:spLocks noGrp="1"/>
          </p:cNvSpPr>
          <p:nvPr>
            <p:ph type="title" idx="8"/>
          </p:nvPr>
        </p:nvSpPr>
        <p:spPr>
          <a:xfrm flipH="1">
            <a:off x="1204900" y="2979627"/>
            <a:ext cx="20463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title" idx="13"/>
          </p:nvPr>
        </p:nvSpPr>
        <p:spPr>
          <a:xfrm flipH="1">
            <a:off x="5256950" y="931626"/>
            <a:ext cx="20463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grpSp>
        <p:nvGrpSpPr>
          <p:cNvPr id="218" name="Google Shape;218;p33"/>
          <p:cNvGrpSpPr/>
          <p:nvPr/>
        </p:nvGrpSpPr>
        <p:grpSpPr>
          <a:xfrm>
            <a:off x="1129030" y="907796"/>
            <a:ext cx="4264564" cy="2266289"/>
            <a:chOff x="1205230" y="983996"/>
            <a:chExt cx="4264564" cy="2266289"/>
          </a:xfrm>
        </p:grpSpPr>
        <p:sp>
          <p:nvSpPr>
            <p:cNvPr id="219" name="Google Shape;219;p33"/>
            <p:cNvSpPr/>
            <p:nvPr/>
          </p:nvSpPr>
          <p:spPr>
            <a:xfrm rot="10800000" flipH="1">
              <a:off x="1205230" y="983996"/>
              <a:ext cx="214800" cy="2148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 rot="10800000" flipH="1">
              <a:off x="5254994" y="983996"/>
              <a:ext cx="214800" cy="2148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 rot="10800000" flipH="1">
              <a:off x="1205230" y="3035485"/>
              <a:ext cx="214800" cy="2148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1EC2208-54FA-436B-9258-5374825E3385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116BB8C-1AA2-48EF-86B6-0DB5B6D6E3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7794321-0EA8-477B-9FDF-164E5F63051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8585F266-A3F3-4AEE-9463-FE6CB79C1C04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5F65F4B-C438-452C-85CC-EC7EB39FD7B5}"/>
              </a:ext>
            </a:extLst>
          </p:cNvPr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73C4FD-7C1E-45E7-B9CA-163088902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381" y="2221482"/>
            <a:ext cx="3974937" cy="2334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901185-8149-4559-B5C6-B8FE54D57B72}"/>
              </a:ext>
            </a:extLst>
          </p:cNvPr>
          <p:cNvSpPr txBox="1"/>
          <p:nvPr/>
        </p:nvSpPr>
        <p:spPr>
          <a:xfrm>
            <a:off x="4728117" y="4533470"/>
            <a:ext cx="356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Slika 2.1 – izgled SARS-CoV-2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>
            <a:spLocks noGrp="1"/>
          </p:cNvSpPr>
          <p:nvPr>
            <p:ph type="title"/>
          </p:nvPr>
        </p:nvSpPr>
        <p:spPr>
          <a:xfrm flipH="1">
            <a:off x="4103150" y="2222475"/>
            <a:ext cx="4319400" cy="16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O COVID-19</a:t>
            </a:r>
          </a:p>
        </p:txBody>
      </p:sp>
      <p:sp>
        <p:nvSpPr>
          <p:cNvPr id="250" name="Google Shape;250;p37"/>
          <p:cNvSpPr txBox="1">
            <a:spLocks noGrp="1"/>
          </p:cNvSpPr>
          <p:nvPr>
            <p:ph type="subTitle" idx="1"/>
          </p:nvPr>
        </p:nvSpPr>
        <p:spPr>
          <a:xfrm flipH="1">
            <a:off x="4103150" y="3948300"/>
            <a:ext cx="43194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51" name="Google Shape;251;p37"/>
          <p:cNvSpPr txBox="1">
            <a:spLocks noGrp="1"/>
          </p:cNvSpPr>
          <p:nvPr>
            <p:ph type="title" idx="2"/>
          </p:nvPr>
        </p:nvSpPr>
        <p:spPr>
          <a:xfrm flipH="1">
            <a:off x="6376250" y="1081627"/>
            <a:ext cx="2046300" cy="11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1C61F2E-2F43-4911-B900-5B0AE938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/>
              <a:t>GRAĐA</a:t>
            </a:r>
            <a:endParaRPr lang="en-US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26016BB5-8A65-406B-86FE-018F9E2648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9305996F-1EC1-45EE-A25E-48CE3202B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05" y="44519"/>
            <a:ext cx="7564789" cy="50359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D4C6ED-A423-4142-91BE-DF8CFFAA19A4}"/>
              </a:ext>
            </a:extLst>
          </p:cNvPr>
          <p:cNvSpPr txBox="1"/>
          <p:nvPr/>
        </p:nvSpPr>
        <p:spPr>
          <a:xfrm>
            <a:off x="5828145" y="2048530"/>
            <a:ext cx="2198255" cy="523220"/>
          </a:xfrm>
          <a:prstGeom prst="rect">
            <a:avLst/>
          </a:prstGeom>
          <a:solidFill>
            <a:srgbClr val="2F2929"/>
          </a:solidFill>
        </p:spPr>
        <p:txBody>
          <a:bodyPr wrap="square" rtlCol="0">
            <a:spAutoFit/>
          </a:bodyPr>
          <a:lstStyle/>
          <a:p>
            <a:r>
              <a:rPr lang="hr-BA" b="1" dirty="0">
                <a:solidFill>
                  <a:schemeClr val="tx1"/>
                </a:solidFill>
              </a:rPr>
              <a:t>OVOJNICA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34703C-24BA-4CA6-9E4E-67EBB8FF1593}"/>
              </a:ext>
            </a:extLst>
          </p:cNvPr>
          <p:cNvSpPr txBox="1"/>
          <p:nvPr/>
        </p:nvSpPr>
        <p:spPr>
          <a:xfrm>
            <a:off x="5828145" y="1468582"/>
            <a:ext cx="1902691" cy="523220"/>
          </a:xfrm>
          <a:prstGeom prst="rect">
            <a:avLst/>
          </a:prstGeom>
          <a:solidFill>
            <a:srgbClr val="2F2929"/>
          </a:solidFill>
        </p:spPr>
        <p:txBody>
          <a:bodyPr wrap="square" rtlCol="0">
            <a:spAutoFit/>
          </a:bodyPr>
          <a:lstStyle/>
          <a:p>
            <a:r>
              <a:rPr lang="hr-BA" b="1" dirty="0">
                <a:solidFill>
                  <a:schemeClr val="tx1"/>
                </a:solidFill>
              </a:rPr>
              <a:t>GENSKI MATERIJAL (RNA)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543F96-1A3C-44F4-989A-43D3338D0E20}"/>
              </a:ext>
            </a:extLst>
          </p:cNvPr>
          <p:cNvSpPr txBox="1"/>
          <p:nvPr/>
        </p:nvSpPr>
        <p:spPr>
          <a:xfrm>
            <a:off x="4941455" y="2752436"/>
            <a:ext cx="3084945" cy="307777"/>
          </a:xfrm>
          <a:prstGeom prst="rect">
            <a:avLst/>
          </a:prstGeom>
          <a:solidFill>
            <a:srgbClr val="2F292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DA9260-69C5-49AC-901D-7E598118D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307" y="3028963"/>
            <a:ext cx="2170494" cy="30482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1A9290C-764F-4BB1-AF67-FB98ED7C43F1}"/>
              </a:ext>
            </a:extLst>
          </p:cNvPr>
          <p:cNvSpPr txBox="1"/>
          <p:nvPr/>
        </p:nvSpPr>
        <p:spPr>
          <a:xfrm>
            <a:off x="5754307" y="424873"/>
            <a:ext cx="2198255" cy="307777"/>
          </a:xfrm>
          <a:prstGeom prst="rect">
            <a:avLst/>
          </a:prstGeom>
          <a:solidFill>
            <a:srgbClr val="2F2929"/>
          </a:solidFill>
        </p:spPr>
        <p:txBody>
          <a:bodyPr wrap="square" rtlCol="0">
            <a:spAutoFit/>
          </a:bodyPr>
          <a:lstStyle/>
          <a:p>
            <a:r>
              <a:rPr lang="hr-BA" b="1" dirty="0">
                <a:solidFill>
                  <a:schemeClr val="tx1"/>
                </a:solidFill>
              </a:rPr>
              <a:t>GLIKOPROTEIN (S)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7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  <p:bldP spid="20" grpId="1" animBg="1"/>
      <p:bldP spid="23" grpId="0" animBg="1"/>
      <p:bldP spid="23" grpId="1" animBg="1"/>
      <p:bldP spid="24" grpId="0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 txBox="1">
            <a:spLocks noGrp="1"/>
          </p:cNvSpPr>
          <p:nvPr>
            <p:ph type="subTitle" idx="1"/>
          </p:nvPr>
        </p:nvSpPr>
        <p:spPr>
          <a:xfrm>
            <a:off x="6137709" y="26157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/>
              <a:t>Suhi</a:t>
            </a:r>
            <a:r>
              <a:rPr lang="en-US" dirty="0"/>
              <a:t> </a:t>
            </a:r>
            <a:r>
              <a:rPr lang="en-US" dirty="0" err="1"/>
              <a:t>kašalj</a:t>
            </a:r>
            <a:endParaRPr dirty="0"/>
          </a:p>
        </p:txBody>
      </p:sp>
      <p:sp>
        <p:nvSpPr>
          <p:cNvPr id="257" name="Google Shape;257;p38"/>
          <p:cNvSpPr txBox="1">
            <a:spLocks noGrp="1"/>
          </p:cNvSpPr>
          <p:nvPr>
            <p:ph type="subTitle" idx="3"/>
          </p:nvPr>
        </p:nvSpPr>
        <p:spPr>
          <a:xfrm>
            <a:off x="720000" y="26157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/>
              <a:t>Temperatura</a:t>
            </a:r>
            <a:endParaRPr dirty="0"/>
          </a:p>
        </p:txBody>
      </p:sp>
      <p:sp>
        <p:nvSpPr>
          <p:cNvPr id="258" name="Google Shape;258;p38"/>
          <p:cNvSpPr txBox="1">
            <a:spLocks noGrp="1"/>
          </p:cNvSpPr>
          <p:nvPr>
            <p:ph type="subTitle" idx="4"/>
          </p:nvPr>
        </p:nvSpPr>
        <p:spPr>
          <a:xfrm>
            <a:off x="6137734" y="33915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/>
              <a:t>Kašalj</a:t>
            </a:r>
            <a:r>
              <a:rPr lang="en-US" dirty="0"/>
              <a:t> bez </a:t>
            </a:r>
            <a:r>
              <a:rPr lang="en-US" dirty="0" err="1"/>
              <a:t>sluzi</a:t>
            </a:r>
            <a:r>
              <a:rPr lang="en-US" dirty="0"/>
              <a:t>, </a:t>
            </a:r>
            <a:r>
              <a:rPr lang="en-US" dirty="0" err="1"/>
              <a:t>iritacija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59" name="Google Shape;259;p38"/>
          <p:cNvSpPr txBox="1">
            <a:spLocks noGrp="1"/>
          </p:cNvSpPr>
          <p:nvPr>
            <p:ph type="subTitle" idx="5"/>
          </p:nvPr>
        </p:nvSpPr>
        <p:spPr>
          <a:xfrm>
            <a:off x="3428880" y="33915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/>
              <a:t>Veliki</a:t>
            </a:r>
            <a:r>
              <a:rPr lang="en-US" dirty="0"/>
              <a:t> </a:t>
            </a:r>
            <a:r>
              <a:rPr lang="en-US" dirty="0" err="1"/>
              <a:t>umor</a:t>
            </a:r>
            <a:r>
              <a:rPr lang="en-US" dirty="0"/>
              <a:t> se </a:t>
            </a:r>
            <a:r>
              <a:rPr lang="en-US" dirty="0" err="1"/>
              <a:t>pojavljuje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onemogućuje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inhibira</a:t>
            </a:r>
            <a:r>
              <a:rPr lang="en-US" dirty="0"/>
              <a:t> </a:t>
            </a:r>
            <a:r>
              <a:rPr lang="en-US" dirty="0" err="1"/>
              <a:t>normalno</a:t>
            </a:r>
            <a:r>
              <a:rPr lang="en-US" dirty="0"/>
              <a:t> </a:t>
            </a:r>
            <a:r>
              <a:rPr lang="en-US" dirty="0" err="1"/>
              <a:t>obavljanje</a:t>
            </a:r>
            <a:r>
              <a:rPr lang="en-US" dirty="0"/>
              <a:t> </a:t>
            </a:r>
            <a:r>
              <a:rPr lang="en-US" dirty="0" err="1"/>
              <a:t>zadataka</a:t>
            </a:r>
            <a:endParaRPr dirty="0"/>
          </a:p>
        </p:txBody>
      </p:sp>
      <p:sp>
        <p:nvSpPr>
          <p:cNvPr id="260" name="Google Shape;260;p38"/>
          <p:cNvSpPr txBox="1">
            <a:spLocks noGrp="1"/>
          </p:cNvSpPr>
          <p:nvPr>
            <p:ph type="subTitle" idx="6"/>
          </p:nvPr>
        </p:nvSpPr>
        <p:spPr>
          <a:xfrm>
            <a:off x="720025" y="33915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/>
              <a:t>Tjelesna</a:t>
            </a:r>
            <a:r>
              <a:rPr lang="en-US" dirty="0"/>
              <a:t> temperature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prijeći</a:t>
            </a:r>
            <a:r>
              <a:rPr lang="en-US" dirty="0"/>
              <a:t> 37.3 </a:t>
            </a:r>
            <a:r>
              <a:rPr lang="en-US" dirty="0" err="1"/>
              <a:t>stupnja</a:t>
            </a:r>
            <a:r>
              <a:rPr lang="en-US" dirty="0"/>
              <a:t> </a:t>
            </a:r>
            <a:r>
              <a:rPr lang="en-US" dirty="0" err="1"/>
              <a:t>celzijeva</a:t>
            </a:r>
            <a:endParaRPr dirty="0"/>
          </a:p>
        </p:txBody>
      </p:sp>
      <p:sp>
        <p:nvSpPr>
          <p:cNvPr id="261" name="Google Shape;261;p38"/>
          <p:cNvSpPr txBox="1">
            <a:spLocks noGrp="1"/>
          </p:cNvSpPr>
          <p:nvPr>
            <p:ph type="ctrTitle"/>
          </p:nvPr>
        </p:nvSpPr>
        <p:spPr>
          <a:xfrm>
            <a:off x="93930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SIMPTOMI </a:t>
            </a:r>
            <a:r>
              <a:rPr lang="en" dirty="0"/>
              <a:t>COVID-19</a:t>
            </a:r>
            <a:endParaRPr dirty="0"/>
          </a:p>
        </p:txBody>
      </p:sp>
      <p:sp>
        <p:nvSpPr>
          <p:cNvPr id="262" name="Google Shape;262;p38"/>
          <p:cNvSpPr txBox="1">
            <a:spLocks noGrp="1"/>
          </p:cNvSpPr>
          <p:nvPr>
            <p:ph type="subTitle" idx="2"/>
          </p:nvPr>
        </p:nvSpPr>
        <p:spPr>
          <a:xfrm>
            <a:off x="3428854" y="26157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/>
              <a:t>Iscrpljenost</a:t>
            </a:r>
            <a:endParaRPr dirty="0"/>
          </a:p>
        </p:txBody>
      </p:sp>
      <p:grpSp>
        <p:nvGrpSpPr>
          <p:cNvPr id="263" name="Google Shape;263;p38"/>
          <p:cNvGrpSpPr/>
          <p:nvPr/>
        </p:nvGrpSpPr>
        <p:grpSpPr>
          <a:xfrm>
            <a:off x="6972238" y="2046363"/>
            <a:ext cx="615725" cy="413575"/>
            <a:chOff x="812650" y="2122563"/>
            <a:chExt cx="615725" cy="413575"/>
          </a:xfrm>
        </p:grpSpPr>
        <p:sp>
          <p:nvSpPr>
            <p:cNvPr id="264" name="Google Shape;264;p38"/>
            <p:cNvSpPr/>
            <p:nvPr/>
          </p:nvSpPr>
          <p:spPr>
            <a:xfrm>
              <a:off x="956475" y="2161088"/>
              <a:ext cx="19250" cy="18125"/>
            </a:xfrm>
            <a:custGeom>
              <a:avLst/>
              <a:gdLst/>
              <a:ahLst/>
              <a:cxnLst/>
              <a:rect l="l" t="t" r="r" b="b"/>
              <a:pathLst>
                <a:path w="770" h="725" extrusionOk="0">
                  <a:moveTo>
                    <a:pt x="0" y="1"/>
                  </a:moveTo>
                  <a:lnTo>
                    <a:pt x="0" y="725"/>
                  </a:lnTo>
                  <a:lnTo>
                    <a:pt x="770" y="725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8"/>
            <p:cNvSpPr/>
            <p:nvPr/>
          </p:nvSpPr>
          <p:spPr>
            <a:xfrm>
              <a:off x="995025" y="2161088"/>
              <a:ext cx="19250" cy="18125"/>
            </a:xfrm>
            <a:custGeom>
              <a:avLst/>
              <a:gdLst/>
              <a:ahLst/>
              <a:cxnLst/>
              <a:rect l="l" t="t" r="r" b="b"/>
              <a:pathLst>
                <a:path w="770" h="725" extrusionOk="0">
                  <a:moveTo>
                    <a:pt x="0" y="1"/>
                  </a:moveTo>
                  <a:lnTo>
                    <a:pt x="0" y="725"/>
                  </a:lnTo>
                  <a:lnTo>
                    <a:pt x="770" y="725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8"/>
            <p:cNvSpPr/>
            <p:nvPr/>
          </p:nvSpPr>
          <p:spPr>
            <a:xfrm>
              <a:off x="1033500" y="2161088"/>
              <a:ext cx="19325" cy="18125"/>
            </a:xfrm>
            <a:custGeom>
              <a:avLst/>
              <a:gdLst/>
              <a:ahLst/>
              <a:cxnLst/>
              <a:rect l="l" t="t" r="r" b="b"/>
              <a:pathLst>
                <a:path w="773" h="725" extrusionOk="0">
                  <a:moveTo>
                    <a:pt x="0" y="1"/>
                  </a:moveTo>
                  <a:lnTo>
                    <a:pt x="0" y="725"/>
                  </a:lnTo>
                  <a:lnTo>
                    <a:pt x="773" y="725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8"/>
            <p:cNvSpPr/>
            <p:nvPr/>
          </p:nvSpPr>
          <p:spPr>
            <a:xfrm>
              <a:off x="1206900" y="2334413"/>
              <a:ext cx="19250" cy="18150"/>
            </a:xfrm>
            <a:custGeom>
              <a:avLst/>
              <a:gdLst/>
              <a:ahLst/>
              <a:cxnLst/>
              <a:rect l="l" t="t" r="r" b="b"/>
              <a:pathLst>
                <a:path w="770" h="726" extrusionOk="0">
                  <a:moveTo>
                    <a:pt x="1" y="1"/>
                  </a:moveTo>
                  <a:lnTo>
                    <a:pt x="1" y="725"/>
                  </a:lnTo>
                  <a:lnTo>
                    <a:pt x="770" y="725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8"/>
            <p:cNvSpPr/>
            <p:nvPr/>
          </p:nvSpPr>
          <p:spPr>
            <a:xfrm>
              <a:off x="1168350" y="2392213"/>
              <a:ext cx="19250" cy="18125"/>
            </a:xfrm>
            <a:custGeom>
              <a:avLst/>
              <a:gdLst/>
              <a:ahLst/>
              <a:cxnLst/>
              <a:rect l="l" t="t" r="r" b="b"/>
              <a:pathLst>
                <a:path w="770" h="725" extrusionOk="0">
                  <a:moveTo>
                    <a:pt x="1" y="0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8"/>
            <p:cNvSpPr/>
            <p:nvPr/>
          </p:nvSpPr>
          <p:spPr>
            <a:xfrm>
              <a:off x="1168350" y="2353738"/>
              <a:ext cx="19250" cy="18050"/>
            </a:xfrm>
            <a:custGeom>
              <a:avLst/>
              <a:gdLst/>
              <a:ahLst/>
              <a:cxnLst/>
              <a:rect l="l" t="t" r="r" b="b"/>
              <a:pathLst>
                <a:path w="770" h="722" extrusionOk="0">
                  <a:moveTo>
                    <a:pt x="1" y="0"/>
                  </a:moveTo>
                  <a:lnTo>
                    <a:pt x="1" y="721"/>
                  </a:lnTo>
                  <a:lnTo>
                    <a:pt x="770" y="721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8"/>
            <p:cNvSpPr/>
            <p:nvPr/>
          </p:nvSpPr>
          <p:spPr>
            <a:xfrm>
              <a:off x="1206900" y="2411513"/>
              <a:ext cx="19250" cy="18050"/>
            </a:xfrm>
            <a:custGeom>
              <a:avLst/>
              <a:gdLst/>
              <a:ahLst/>
              <a:cxnLst/>
              <a:rect l="l" t="t" r="r" b="b"/>
              <a:pathLst>
                <a:path w="770" h="722" extrusionOk="0">
                  <a:moveTo>
                    <a:pt x="1" y="1"/>
                  </a:moveTo>
                  <a:lnTo>
                    <a:pt x="1" y="722"/>
                  </a:lnTo>
                  <a:lnTo>
                    <a:pt x="770" y="722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8"/>
            <p:cNvSpPr/>
            <p:nvPr/>
          </p:nvSpPr>
          <p:spPr>
            <a:xfrm>
              <a:off x="1206900" y="2372963"/>
              <a:ext cx="19250" cy="18150"/>
            </a:xfrm>
            <a:custGeom>
              <a:avLst/>
              <a:gdLst/>
              <a:ahLst/>
              <a:cxnLst/>
              <a:rect l="l" t="t" r="r" b="b"/>
              <a:pathLst>
                <a:path w="770" h="726" extrusionOk="0">
                  <a:moveTo>
                    <a:pt x="1" y="1"/>
                  </a:moveTo>
                  <a:lnTo>
                    <a:pt x="1" y="725"/>
                  </a:lnTo>
                  <a:lnTo>
                    <a:pt x="770" y="725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8"/>
            <p:cNvSpPr/>
            <p:nvPr/>
          </p:nvSpPr>
          <p:spPr>
            <a:xfrm>
              <a:off x="1129800" y="2372963"/>
              <a:ext cx="19350" cy="18150"/>
            </a:xfrm>
            <a:custGeom>
              <a:avLst/>
              <a:gdLst/>
              <a:ahLst/>
              <a:cxnLst/>
              <a:rect l="l" t="t" r="r" b="b"/>
              <a:pathLst>
                <a:path w="774" h="726" extrusionOk="0">
                  <a:moveTo>
                    <a:pt x="1" y="1"/>
                  </a:moveTo>
                  <a:lnTo>
                    <a:pt x="1" y="725"/>
                  </a:lnTo>
                  <a:lnTo>
                    <a:pt x="773" y="725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8"/>
            <p:cNvSpPr/>
            <p:nvPr/>
          </p:nvSpPr>
          <p:spPr>
            <a:xfrm>
              <a:off x="1235775" y="2170163"/>
              <a:ext cx="154150" cy="154100"/>
            </a:xfrm>
            <a:custGeom>
              <a:avLst/>
              <a:gdLst/>
              <a:ahLst/>
              <a:cxnLst/>
              <a:rect l="l" t="t" r="r" b="b"/>
              <a:pathLst>
                <a:path w="6166" h="6164" extrusionOk="0">
                  <a:moveTo>
                    <a:pt x="3081" y="1901"/>
                  </a:moveTo>
                  <a:cubicBezTo>
                    <a:pt x="3732" y="1901"/>
                    <a:pt x="4261" y="2429"/>
                    <a:pt x="4261" y="3080"/>
                  </a:cubicBezTo>
                  <a:cubicBezTo>
                    <a:pt x="4261" y="3731"/>
                    <a:pt x="3732" y="4260"/>
                    <a:pt x="3081" y="4260"/>
                  </a:cubicBezTo>
                  <a:cubicBezTo>
                    <a:pt x="2431" y="4260"/>
                    <a:pt x="1901" y="3731"/>
                    <a:pt x="1901" y="3080"/>
                  </a:cubicBezTo>
                  <a:cubicBezTo>
                    <a:pt x="1901" y="2429"/>
                    <a:pt x="2431" y="1901"/>
                    <a:pt x="3081" y="1901"/>
                  </a:cubicBezTo>
                  <a:close/>
                  <a:moveTo>
                    <a:pt x="2723" y="0"/>
                  </a:moveTo>
                  <a:lnTo>
                    <a:pt x="2723" y="1215"/>
                  </a:lnTo>
                  <a:cubicBezTo>
                    <a:pt x="2465" y="1263"/>
                    <a:pt x="2225" y="1364"/>
                    <a:pt x="2016" y="1507"/>
                  </a:cubicBezTo>
                  <a:lnTo>
                    <a:pt x="1160" y="648"/>
                  </a:lnTo>
                  <a:lnTo>
                    <a:pt x="648" y="1159"/>
                  </a:lnTo>
                  <a:lnTo>
                    <a:pt x="1509" y="2015"/>
                  </a:lnTo>
                  <a:cubicBezTo>
                    <a:pt x="1366" y="2224"/>
                    <a:pt x="1265" y="2464"/>
                    <a:pt x="1216" y="2722"/>
                  </a:cubicBezTo>
                  <a:lnTo>
                    <a:pt x="1" y="2722"/>
                  </a:lnTo>
                  <a:lnTo>
                    <a:pt x="1" y="3443"/>
                  </a:lnTo>
                  <a:lnTo>
                    <a:pt x="1216" y="3443"/>
                  </a:lnTo>
                  <a:cubicBezTo>
                    <a:pt x="1265" y="3700"/>
                    <a:pt x="1366" y="3936"/>
                    <a:pt x="1509" y="4145"/>
                  </a:cubicBezTo>
                  <a:lnTo>
                    <a:pt x="648" y="5005"/>
                  </a:lnTo>
                  <a:lnTo>
                    <a:pt x="1160" y="5517"/>
                  </a:lnTo>
                  <a:lnTo>
                    <a:pt x="2016" y="4657"/>
                  </a:lnTo>
                  <a:cubicBezTo>
                    <a:pt x="2225" y="4800"/>
                    <a:pt x="2465" y="4900"/>
                    <a:pt x="2723" y="4949"/>
                  </a:cubicBezTo>
                  <a:lnTo>
                    <a:pt x="2723" y="6164"/>
                  </a:lnTo>
                  <a:lnTo>
                    <a:pt x="3443" y="6164"/>
                  </a:lnTo>
                  <a:lnTo>
                    <a:pt x="3443" y="4949"/>
                  </a:lnTo>
                  <a:cubicBezTo>
                    <a:pt x="3701" y="4900"/>
                    <a:pt x="3938" y="4800"/>
                    <a:pt x="4147" y="4657"/>
                  </a:cubicBezTo>
                  <a:lnTo>
                    <a:pt x="5006" y="5517"/>
                  </a:lnTo>
                  <a:lnTo>
                    <a:pt x="5518" y="5005"/>
                  </a:lnTo>
                  <a:lnTo>
                    <a:pt x="4658" y="4145"/>
                  </a:lnTo>
                  <a:cubicBezTo>
                    <a:pt x="4801" y="3936"/>
                    <a:pt x="4902" y="3700"/>
                    <a:pt x="4950" y="3443"/>
                  </a:cubicBezTo>
                  <a:lnTo>
                    <a:pt x="6165" y="3443"/>
                  </a:lnTo>
                  <a:lnTo>
                    <a:pt x="6165" y="2722"/>
                  </a:lnTo>
                  <a:lnTo>
                    <a:pt x="4950" y="2722"/>
                  </a:lnTo>
                  <a:cubicBezTo>
                    <a:pt x="4902" y="2464"/>
                    <a:pt x="4801" y="2224"/>
                    <a:pt x="4658" y="2015"/>
                  </a:cubicBezTo>
                  <a:lnTo>
                    <a:pt x="5518" y="1159"/>
                  </a:lnTo>
                  <a:lnTo>
                    <a:pt x="5006" y="648"/>
                  </a:lnTo>
                  <a:lnTo>
                    <a:pt x="4147" y="1507"/>
                  </a:lnTo>
                  <a:cubicBezTo>
                    <a:pt x="3938" y="1364"/>
                    <a:pt x="3701" y="1263"/>
                    <a:pt x="3443" y="1215"/>
                  </a:cubicBezTo>
                  <a:lnTo>
                    <a:pt x="34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8"/>
            <p:cNvSpPr/>
            <p:nvPr/>
          </p:nvSpPr>
          <p:spPr>
            <a:xfrm>
              <a:off x="1303225" y="2238188"/>
              <a:ext cx="19250" cy="18050"/>
            </a:xfrm>
            <a:custGeom>
              <a:avLst/>
              <a:gdLst/>
              <a:ahLst/>
              <a:cxnLst/>
              <a:rect l="l" t="t" r="r" b="b"/>
              <a:pathLst>
                <a:path w="770" h="722" extrusionOk="0">
                  <a:moveTo>
                    <a:pt x="1" y="1"/>
                  </a:moveTo>
                  <a:lnTo>
                    <a:pt x="1" y="722"/>
                  </a:lnTo>
                  <a:lnTo>
                    <a:pt x="769" y="722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8"/>
            <p:cNvSpPr/>
            <p:nvPr/>
          </p:nvSpPr>
          <p:spPr>
            <a:xfrm>
              <a:off x="1274325" y="2382038"/>
              <a:ext cx="154050" cy="154100"/>
            </a:xfrm>
            <a:custGeom>
              <a:avLst/>
              <a:gdLst/>
              <a:ahLst/>
              <a:cxnLst/>
              <a:rect l="l" t="t" r="r" b="b"/>
              <a:pathLst>
                <a:path w="6162" h="6164" extrusionOk="0">
                  <a:moveTo>
                    <a:pt x="3081" y="1901"/>
                  </a:moveTo>
                  <a:cubicBezTo>
                    <a:pt x="3732" y="1901"/>
                    <a:pt x="4261" y="2429"/>
                    <a:pt x="4261" y="3080"/>
                  </a:cubicBezTo>
                  <a:cubicBezTo>
                    <a:pt x="4261" y="3731"/>
                    <a:pt x="3732" y="4260"/>
                    <a:pt x="3081" y="4260"/>
                  </a:cubicBezTo>
                  <a:cubicBezTo>
                    <a:pt x="2431" y="4260"/>
                    <a:pt x="1901" y="3731"/>
                    <a:pt x="1901" y="3080"/>
                  </a:cubicBezTo>
                  <a:cubicBezTo>
                    <a:pt x="1901" y="2429"/>
                    <a:pt x="2431" y="1901"/>
                    <a:pt x="3081" y="1901"/>
                  </a:cubicBezTo>
                  <a:close/>
                  <a:moveTo>
                    <a:pt x="2719" y="0"/>
                  </a:moveTo>
                  <a:lnTo>
                    <a:pt x="2719" y="1215"/>
                  </a:lnTo>
                  <a:cubicBezTo>
                    <a:pt x="2465" y="1263"/>
                    <a:pt x="2225" y="1364"/>
                    <a:pt x="2016" y="1507"/>
                  </a:cubicBezTo>
                  <a:lnTo>
                    <a:pt x="1157" y="648"/>
                  </a:lnTo>
                  <a:lnTo>
                    <a:pt x="648" y="1159"/>
                  </a:lnTo>
                  <a:lnTo>
                    <a:pt x="1504" y="2015"/>
                  </a:lnTo>
                  <a:cubicBezTo>
                    <a:pt x="1366" y="2224"/>
                    <a:pt x="1265" y="2465"/>
                    <a:pt x="1215" y="2722"/>
                  </a:cubicBezTo>
                  <a:lnTo>
                    <a:pt x="1" y="2722"/>
                  </a:lnTo>
                  <a:lnTo>
                    <a:pt x="1" y="3442"/>
                  </a:lnTo>
                  <a:lnTo>
                    <a:pt x="1215" y="3442"/>
                  </a:lnTo>
                  <a:cubicBezTo>
                    <a:pt x="1265" y="3700"/>
                    <a:pt x="1366" y="3936"/>
                    <a:pt x="1504" y="4144"/>
                  </a:cubicBezTo>
                  <a:lnTo>
                    <a:pt x="648" y="5004"/>
                  </a:lnTo>
                  <a:lnTo>
                    <a:pt x="1157" y="5516"/>
                  </a:lnTo>
                  <a:lnTo>
                    <a:pt x="2016" y="4656"/>
                  </a:lnTo>
                  <a:cubicBezTo>
                    <a:pt x="2225" y="4798"/>
                    <a:pt x="2465" y="4899"/>
                    <a:pt x="2719" y="4949"/>
                  </a:cubicBezTo>
                  <a:lnTo>
                    <a:pt x="2719" y="6163"/>
                  </a:lnTo>
                  <a:lnTo>
                    <a:pt x="3443" y="6163"/>
                  </a:lnTo>
                  <a:lnTo>
                    <a:pt x="3443" y="4949"/>
                  </a:lnTo>
                  <a:cubicBezTo>
                    <a:pt x="3697" y="4899"/>
                    <a:pt x="3938" y="4798"/>
                    <a:pt x="4146" y="4656"/>
                  </a:cubicBezTo>
                  <a:lnTo>
                    <a:pt x="5006" y="5516"/>
                  </a:lnTo>
                  <a:lnTo>
                    <a:pt x="5514" y="5004"/>
                  </a:lnTo>
                  <a:lnTo>
                    <a:pt x="4658" y="4144"/>
                  </a:lnTo>
                  <a:cubicBezTo>
                    <a:pt x="4797" y="3936"/>
                    <a:pt x="4898" y="3700"/>
                    <a:pt x="4947" y="3442"/>
                  </a:cubicBezTo>
                  <a:lnTo>
                    <a:pt x="6161" y="3442"/>
                  </a:lnTo>
                  <a:lnTo>
                    <a:pt x="6161" y="2722"/>
                  </a:lnTo>
                  <a:lnTo>
                    <a:pt x="4947" y="2722"/>
                  </a:lnTo>
                  <a:cubicBezTo>
                    <a:pt x="4898" y="2465"/>
                    <a:pt x="4797" y="2224"/>
                    <a:pt x="4658" y="2015"/>
                  </a:cubicBezTo>
                  <a:lnTo>
                    <a:pt x="5514" y="1159"/>
                  </a:lnTo>
                  <a:lnTo>
                    <a:pt x="5006" y="648"/>
                  </a:lnTo>
                  <a:lnTo>
                    <a:pt x="4146" y="1507"/>
                  </a:lnTo>
                  <a:cubicBezTo>
                    <a:pt x="3938" y="1364"/>
                    <a:pt x="3697" y="1263"/>
                    <a:pt x="3443" y="1215"/>
                  </a:cubicBezTo>
                  <a:lnTo>
                    <a:pt x="34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8"/>
            <p:cNvSpPr/>
            <p:nvPr/>
          </p:nvSpPr>
          <p:spPr>
            <a:xfrm>
              <a:off x="1341675" y="2450063"/>
              <a:ext cx="19350" cy="18025"/>
            </a:xfrm>
            <a:custGeom>
              <a:avLst/>
              <a:gdLst/>
              <a:ahLst/>
              <a:cxnLst/>
              <a:rect l="l" t="t" r="r" b="b"/>
              <a:pathLst>
                <a:path w="774" h="721" extrusionOk="0">
                  <a:moveTo>
                    <a:pt x="1" y="1"/>
                  </a:moveTo>
                  <a:lnTo>
                    <a:pt x="1" y="721"/>
                  </a:lnTo>
                  <a:lnTo>
                    <a:pt x="773" y="721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8"/>
            <p:cNvSpPr/>
            <p:nvPr/>
          </p:nvSpPr>
          <p:spPr>
            <a:xfrm>
              <a:off x="812650" y="2122563"/>
              <a:ext cx="326250" cy="413575"/>
            </a:xfrm>
            <a:custGeom>
              <a:avLst/>
              <a:gdLst/>
              <a:ahLst/>
              <a:cxnLst/>
              <a:rect l="l" t="t" r="r" b="b"/>
              <a:pathLst>
                <a:path w="13050" h="16543" extrusionOk="0">
                  <a:moveTo>
                    <a:pt x="3443" y="1"/>
                  </a:moveTo>
                  <a:cubicBezTo>
                    <a:pt x="1543" y="1"/>
                    <a:pt x="1" y="1546"/>
                    <a:pt x="1" y="3446"/>
                  </a:cubicBezTo>
                  <a:lnTo>
                    <a:pt x="1" y="5371"/>
                  </a:lnTo>
                  <a:lnTo>
                    <a:pt x="721" y="5371"/>
                  </a:lnTo>
                  <a:lnTo>
                    <a:pt x="721" y="3446"/>
                  </a:lnTo>
                  <a:cubicBezTo>
                    <a:pt x="721" y="1946"/>
                    <a:pt x="1943" y="724"/>
                    <a:pt x="3443" y="724"/>
                  </a:cubicBezTo>
                  <a:lnTo>
                    <a:pt x="12328" y="724"/>
                  </a:lnTo>
                  <a:lnTo>
                    <a:pt x="12328" y="1755"/>
                  </a:lnTo>
                  <a:lnTo>
                    <a:pt x="10999" y="3084"/>
                  </a:lnTo>
                  <a:lnTo>
                    <a:pt x="4237" y="3084"/>
                  </a:lnTo>
                  <a:lnTo>
                    <a:pt x="4237" y="5781"/>
                  </a:lnTo>
                  <a:lnTo>
                    <a:pt x="2695" y="5781"/>
                  </a:lnTo>
                  <a:lnTo>
                    <a:pt x="2695" y="7832"/>
                  </a:lnTo>
                  <a:lnTo>
                    <a:pt x="3853" y="8987"/>
                  </a:lnTo>
                  <a:lnTo>
                    <a:pt x="3853" y="10616"/>
                  </a:lnTo>
                  <a:lnTo>
                    <a:pt x="3056" y="11409"/>
                  </a:lnTo>
                  <a:lnTo>
                    <a:pt x="721" y="9074"/>
                  </a:lnTo>
                  <a:lnTo>
                    <a:pt x="721" y="6140"/>
                  </a:lnTo>
                  <a:lnTo>
                    <a:pt x="1" y="6140"/>
                  </a:lnTo>
                  <a:lnTo>
                    <a:pt x="1" y="9373"/>
                  </a:lnTo>
                  <a:lnTo>
                    <a:pt x="2695" y="12071"/>
                  </a:lnTo>
                  <a:lnTo>
                    <a:pt x="2695" y="16542"/>
                  </a:lnTo>
                  <a:lnTo>
                    <a:pt x="3419" y="16542"/>
                  </a:lnTo>
                  <a:lnTo>
                    <a:pt x="3419" y="12071"/>
                  </a:lnTo>
                  <a:lnTo>
                    <a:pt x="4574" y="10911"/>
                  </a:lnTo>
                  <a:lnTo>
                    <a:pt x="4574" y="8688"/>
                  </a:lnTo>
                  <a:lnTo>
                    <a:pt x="3419" y="7532"/>
                  </a:lnTo>
                  <a:lnTo>
                    <a:pt x="3419" y="6502"/>
                  </a:lnTo>
                  <a:lnTo>
                    <a:pt x="4960" y="6502"/>
                  </a:lnTo>
                  <a:lnTo>
                    <a:pt x="4960" y="3805"/>
                  </a:lnTo>
                  <a:lnTo>
                    <a:pt x="10786" y="3805"/>
                  </a:lnTo>
                  <a:lnTo>
                    <a:pt x="10786" y="5906"/>
                  </a:lnTo>
                  <a:lnTo>
                    <a:pt x="12328" y="7445"/>
                  </a:lnTo>
                  <a:lnTo>
                    <a:pt x="12328" y="7706"/>
                  </a:lnTo>
                  <a:lnTo>
                    <a:pt x="10786" y="7706"/>
                  </a:lnTo>
                  <a:lnTo>
                    <a:pt x="10786" y="8475"/>
                  </a:lnTo>
                  <a:lnTo>
                    <a:pt x="9220" y="8475"/>
                  </a:lnTo>
                  <a:cubicBezTo>
                    <a:pt x="8810" y="8475"/>
                    <a:pt x="8476" y="8813"/>
                    <a:pt x="8476" y="9223"/>
                  </a:cubicBezTo>
                  <a:lnTo>
                    <a:pt x="8476" y="11535"/>
                  </a:lnTo>
                  <a:cubicBezTo>
                    <a:pt x="8476" y="11946"/>
                    <a:pt x="8810" y="12280"/>
                    <a:pt x="9220" y="12280"/>
                  </a:cubicBezTo>
                  <a:lnTo>
                    <a:pt x="10786" y="12280"/>
                  </a:lnTo>
                  <a:lnTo>
                    <a:pt x="10786" y="12690"/>
                  </a:lnTo>
                  <a:cubicBezTo>
                    <a:pt x="10786" y="13407"/>
                    <a:pt x="10171" y="13870"/>
                    <a:pt x="9220" y="13870"/>
                  </a:cubicBezTo>
                  <a:lnTo>
                    <a:pt x="5368" y="13870"/>
                  </a:lnTo>
                  <a:lnTo>
                    <a:pt x="5368" y="14589"/>
                  </a:lnTo>
                  <a:lnTo>
                    <a:pt x="6547" y="14589"/>
                  </a:lnTo>
                  <a:lnTo>
                    <a:pt x="6547" y="16542"/>
                  </a:lnTo>
                  <a:lnTo>
                    <a:pt x="7271" y="16542"/>
                  </a:lnTo>
                  <a:lnTo>
                    <a:pt x="7271" y="14589"/>
                  </a:lnTo>
                  <a:lnTo>
                    <a:pt x="9220" y="14589"/>
                  </a:lnTo>
                  <a:cubicBezTo>
                    <a:pt x="10567" y="14589"/>
                    <a:pt x="11507" y="13811"/>
                    <a:pt x="11507" y="12690"/>
                  </a:cubicBezTo>
                  <a:lnTo>
                    <a:pt x="11507" y="11559"/>
                  </a:lnTo>
                  <a:lnTo>
                    <a:pt x="9220" y="11559"/>
                  </a:lnTo>
                  <a:cubicBezTo>
                    <a:pt x="9207" y="11559"/>
                    <a:pt x="9196" y="11549"/>
                    <a:pt x="9196" y="11535"/>
                  </a:cubicBezTo>
                  <a:lnTo>
                    <a:pt x="9196" y="9223"/>
                  </a:lnTo>
                  <a:cubicBezTo>
                    <a:pt x="9196" y="9210"/>
                    <a:pt x="9207" y="9199"/>
                    <a:pt x="9220" y="9199"/>
                  </a:cubicBezTo>
                  <a:lnTo>
                    <a:pt x="11507" y="9199"/>
                  </a:lnTo>
                  <a:lnTo>
                    <a:pt x="11507" y="8426"/>
                  </a:lnTo>
                  <a:lnTo>
                    <a:pt x="13049" y="8426"/>
                  </a:lnTo>
                  <a:lnTo>
                    <a:pt x="13049" y="7146"/>
                  </a:lnTo>
                  <a:lnTo>
                    <a:pt x="11507" y="5607"/>
                  </a:lnTo>
                  <a:lnTo>
                    <a:pt x="11507" y="3596"/>
                  </a:lnTo>
                  <a:lnTo>
                    <a:pt x="13049" y="2054"/>
                  </a:lnTo>
                  <a:lnTo>
                    <a:pt x="130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8"/>
            <p:cNvSpPr/>
            <p:nvPr/>
          </p:nvSpPr>
          <p:spPr>
            <a:xfrm>
              <a:off x="995025" y="2240813"/>
              <a:ext cx="47525" cy="53950"/>
            </a:xfrm>
            <a:custGeom>
              <a:avLst/>
              <a:gdLst/>
              <a:ahLst/>
              <a:cxnLst/>
              <a:rect l="l" t="t" r="r" b="b"/>
              <a:pathLst>
                <a:path w="1901" h="2158" extrusionOk="0">
                  <a:moveTo>
                    <a:pt x="641" y="0"/>
                  </a:moveTo>
                  <a:lnTo>
                    <a:pt x="129" y="512"/>
                  </a:lnTo>
                  <a:lnTo>
                    <a:pt x="1055" y="1434"/>
                  </a:lnTo>
                  <a:lnTo>
                    <a:pt x="0" y="1434"/>
                  </a:lnTo>
                  <a:lnTo>
                    <a:pt x="0" y="2158"/>
                  </a:lnTo>
                  <a:lnTo>
                    <a:pt x="1901" y="2158"/>
                  </a:lnTo>
                  <a:lnTo>
                    <a:pt x="1901" y="1260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38"/>
          <p:cNvGrpSpPr/>
          <p:nvPr/>
        </p:nvGrpSpPr>
        <p:grpSpPr>
          <a:xfrm>
            <a:off x="1641488" y="1844138"/>
            <a:ext cx="441875" cy="615800"/>
            <a:chOff x="1829075" y="1183975"/>
            <a:chExt cx="441875" cy="615800"/>
          </a:xfrm>
        </p:grpSpPr>
        <p:sp>
          <p:nvSpPr>
            <p:cNvPr id="280" name="Google Shape;280;p38"/>
            <p:cNvSpPr/>
            <p:nvPr/>
          </p:nvSpPr>
          <p:spPr>
            <a:xfrm>
              <a:off x="1972975" y="1424750"/>
              <a:ext cx="19250" cy="18125"/>
            </a:xfrm>
            <a:custGeom>
              <a:avLst/>
              <a:gdLst/>
              <a:ahLst/>
              <a:cxnLst/>
              <a:rect l="l" t="t" r="r" b="b"/>
              <a:pathLst>
                <a:path w="770" h="725" extrusionOk="0">
                  <a:moveTo>
                    <a:pt x="1" y="0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8"/>
            <p:cNvSpPr/>
            <p:nvPr/>
          </p:nvSpPr>
          <p:spPr>
            <a:xfrm>
              <a:off x="2011450" y="1424750"/>
              <a:ext cx="19325" cy="18125"/>
            </a:xfrm>
            <a:custGeom>
              <a:avLst/>
              <a:gdLst/>
              <a:ahLst/>
              <a:cxnLst/>
              <a:rect l="l" t="t" r="r" b="b"/>
              <a:pathLst>
                <a:path w="773" h="725" extrusionOk="0">
                  <a:moveTo>
                    <a:pt x="0" y="0"/>
                  </a:moveTo>
                  <a:lnTo>
                    <a:pt x="0" y="724"/>
                  </a:lnTo>
                  <a:lnTo>
                    <a:pt x="773" y="724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8"/>
            <p:cNvSpPr/>
            <p:nvPr/>
          </p:nvSpPr>
          <p:spPr>
            <a:xfrm>
              <a:off x="2050000" y="1424750"/>
              <a:ext cx="19250" cy="18125"/>
            </a:xfrm>
            <a:custGeom>
              <a:avLst/>
              <a:gdLst/>
              <a:ahLst/>
              <a:cxnLst/>
              <a:rect l="l" t="t" r="r" b="b"/>
              <a:pathLst>
                <a:path w="770" h="725" extrusionOk="0">
                  <a:moveTo>
                    <a:pt x="0" y="0"/>
                  </a:moveTo>
                  <a:lnTo>
                    <a:pt x="0" y="724"/>
                  </a:lnTo>
                  <a:lnTo>
                    <a:pt x="770" y="724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8"/>
            <p:cNvSpPr/>
            <p:nvPr/>
          </p:nvSpPr>
          <p:spPr>
            <a:xfrm>
              <a:off x="1829075" y="1386200"/>
              <a:ext cx="326325" cy="413575"/>
            </a:xfrm>
            <a:custGeom>
              <a:avLst/>
              <a:gdLst/>
              <a:ahLst/>
              <a:cxnLst/>
              <a:rect l="l" t="t" r="r" b="b"/>
              <a:pathLst>
                <a:path w="13053" h="16543" extrusionOk="0">
                  <a:moveTo>
                    <a:pt x="3446" y="0"/>
                  </a:moveTo>
                  <a:cubicBezTo>
                    <a:pt x="1546" y="0"/>
                    <a:pt x="0" y="1545"/>
                    <a:pt x="0" y="3446"/>
                  </a:cubicBezTo>
                  <a:lnTo>
                    <a:pt x="0" y="5370"/>
                  </a:lnTo>
                  <a:lnTo>
                    <a:pt x="724" y="5370"/>
                  </a:lnTo>
                  <a:lnTo>
                    <a:pt x="724" y="3446"/>
                  </a:lnTo>
                  <a:cubicBezTo>
                    <a:pt x="724" y="1945"/>
                    <a:pt x="1946" y="724"/>
                    <a:pt x="3446" y="724"/>
                  </a:cubicBezTo>
                  <a:lnTo>
                    <a:pt x="12328" y="724"/>
                  </a:lnTo>
                  <a:lnTo>
                    <a:pt x="12328" y="1754"/>
                  </a:lnTo>
                  <a:lnTo>
                    <a:pt x="10998" y="3084"/>
                  </a:lnTo>
                  <a:lnTo>
                    <a:pt x="4240" y="3084"/>
                  </a:lnTo>
                  <a:lnTo>
                    <a:pt x="4240" y="5781"/>
                  </a:lnTo>
                  <a:lnTo>
                    <a:pt x="2698" y="5781"/>
                  </a:lnTo>
                  <a:lnTo>
                    <a:pt x="2698" y="7831"/>
                  </a:lnTo>
                  <a:lnTo>
                    <a:pt x="3853" y="8987"/>
                  </a:lnTo>
                  <a:lnTo>
                    <a:pt x="3853" y="10616"/>
                  </a:lnTo>
                  <a:lnTo>
                    <a:pt x="3059" y="11410"/>
                  </a:lnTo>
                  <a:lnTo>
                    <a:pt x="724" y="9074"/>
                  </a:lnTo>
                  <a:lnTo>
                    <a:pt x="724" y="6140"/>
                  </a:lnTo>
                  <a:lnTo>
                    <a:pt x="0" y="6140"/>
                  </a:lnTo>
                  <a:lnTo>
                    <a:pt x="0" y="9373"/>
                  </a:lnTo>
                  <a:lnTo>
                    <a:pt x="2698" y="12070"/>
                  </a:lnTo>
                  <a:lnTo>
                    <a:pt x="2698" y="16543"/>
                  </a:lnTo>
                  <a:lnTo>
                    <a:pt x="3421" y="16543"/>
                  </a:lnTo>
                  <a:lnTo>
                    <a:pt x="3421" y="12070"/>
                  </a:lnTo>
                  <a:lnTo>
                    <a:pt x="4577" y="10912"/>
                  </a:lnTo>
                  <a:lnTo>
                    <a:pt x="4577" y="8687"/>
                  </a:lnTo>
                  <a:lnTo>
                    <a:pt x="3421" y="7532"/>
                  </a:lnTo>
                  <a:lnTo>
                    <a:pt x="3421" y="6502"/>
                  </a:lnTo>
                  <a:lnTo>
                    <a:pt x="4960" y="6502"/>
                  </a:lnTo>
                  <a:lnTo>
                    <a:pt x="4960" y="3804"/>
                  </a:lnTo>
                  <a:lnTo>
                    <a:pt x="10786" y="3804"/>
                  </a:lnTo>
                  <a:lnTo>
                    <a:pt x="10786" y="5907"/>
                  </a:lnTo>
                  <a:lnTo>
                    <a:pt x="12328" y="7445"/>
                  </a:lnTo>
                  <a:lnTo>
                    <a:pt x="12328" y="7706"/>
                  </a:lnTo>
                  <a:lnTo>
                    <a:pt x="10786" y="7706"/>
                  </a:lnTo>
                  <a:lnTo>
                    <a:pt x="10786" y="9248"/>
                  </a:lnTo>
                  <a:lnTo>
                    <a:pt x="8688" y="9248"/>
                  </a:lnTo>
                  <a:lnTo>
                    <a:pt x="7706" y="10229"/>
                  </a:lnTo>
                  <a:lnTo>
                    <a:pt x="7706" y="11510"/>
                  </a:lnTo>
                  <a:lnTo>
                    <a:pt x="10786" y="11510"/>
                  </a:lnTo>
                  <a:lnTo>
                    <a:pt x="10786" y="12690"/>
                  </a:lnTo>
                  <a:cubicBezTo>
                    <a:pt x="10786" y="13407"/>
                    <a:pt x="10174" y="13870"/>
                    <a:pt x="9223" y="13870"/>
                  </a:cubicBezTo>
                  <a:lnTo>
                    <a:pt x="5371" y="13870"/>
                  </a:lnTo>
                  <a:lnTo>
                    <a:pt x="5371" y="14591"/>
                  </a:lnTo>
                  <a:lnTo>
                    <a:pt x="6550" y="14591"/>
                  </a:lnTo>
                  <a:lnTo>
                    <a:pt x="6550" y="16543"/>
                  </a:lnTo>
                  <a:lnTo>
                    <a:pt x="7271" y="16543"/>
                  </a:lnTo>
                  <a:lnTo>
                    <a:pt x="7271" y="14591"/>
                  </a:lnTo>
                  <a:lnTo>
                    <a:pt x="9223" y="14591"/>
                  </a:lnTo>
                  <a:cubicBezTo>
                    <a:pt x="10571" y="14591"/>
                    <a:pt x="11510" y="13811"/>
                    <a:pt x="11510" y="12690"/>
                  </a:cubicBezTo>
                  <a:lnTo>
                    <a:pt x="11510" y="10786"/>
                  </a:lnTo>
                  <a:lnTo>
                    <a:pt x="8426" y="10786"/>
                  </a:lnTo>
                  <a:lnTo>
                    <a:pt x="8426" y="10528"/>
                  </a:lnTo>
                  <a:lnTo>
                    <a:pt x="8987" y="9969"/>
                  </a:lnTo>
                  <a:lnTo>
                    <a:pt x="11510" y="9969"/>
                  </a:lnTo>
                  <a:lnTo>
                    <a:pt x="11510" y="8427"/>
                  </a:lnTo>
                  <a:lnTo>
                    <a:pt x="13052" y="8427"/>
                  </a:lnTo>
                  <a:lnTo>
                    <a:pt x="13052" y="7145"/>
                  </a:lnTo>
                  <a:lnTo>
                    <a:pt x="11510" y="5608"/>
                  </a:lnTo>
                  <a:lnTo>
                    <a:pt x="11510" y="3595"/>
                  </a:lnTo>
                  <a:lnTo>
                    <a:pt x="13052" y="2054"/>
                  </a:lnTo>
                  <a:lnTo>
                    <a:pt x="130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8"/>
            <p:cNvSpPr/>
            <p:nvPr/>
          </p:nvSpPr>
          <p:spPr>
            <a:xfrm>
              <a:off x="2001875" y="1521075"/>
              <a:ext cx="66850" cy="53950"/>
            </a:xfrm>
            <a:custGeom>
              <a:avLst/>
              <a:gdLst/>
              <a:ahLst/>
              <a:cxnLst/>
              <a:rect l="l" t="t" r="r" b="b"/>
              <a:pathLst>
                <a:path w="2674" h="2158" extrusionOk="0">
                  <a:moveTo>
                    <a:pt x="1" y="0"/>
                  </a:moveTo>
                  <a:lnTo>
                    <a:pt x="1" y="720"/>
                  </a:lnTo>
                  <a:lnTo>
                    <a:pt x="1949" y="720"/>
                  </a:lnTo>
                  <a:lnTo>
                    <a:pt x="1949" y="982"/>
                  </a:lnTo>
                  <a:lnTo>
                    <a:pt x="1285" y="1646"/>
                  </a:lnTo>
                  <a:lnTo>
                    <a:pt x="1797" y="2158"/>
                  </a:lnTo>
                  <a:lnTo>
                    <a:pt x="2674" y="1281"/>
                  </a:lnTo>
                  <a:lnTo>
                    <a:pt x="2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8"/>
            <p:cNvSpPr/>
            <p:nvPr/>
          </p:nvSpPr>
          <p:spPr>
            <a:xfrm>
              <a:off x="2175825" y="1183975"/>
              <a:ext cx="95125" cy="364800"/>
            </a:xfrm>
            <a:custGeom>
              <a:avLst/>
              <a:gdLst/>
              <a:ahLst/>
              <a:cxnLst/>
              <a:rect l="l" t="t" r="r" b="b"/>
              <a:pathLst>
                <a:path w="3805" h="14592" extrusionOk="0">
                  <a:moveTo>
                    <a:pt x="3056" y="725"/>
                  </a:moveTo>
                  <a:cubicBezTo>
                    <a:pt x="3070" y="725"/>
                    <a:pt x="3080" y="735"/>
                    <a:pt x="3080" y="746"/>
                  </a:cubicBezTo>
                  <a:lnTo>
                    <a:pt x="3080" y="2312"/>
                  </a:lnTo>
                  <a:lnTo>
                    <a:pt x="720" y="2312"/>
                  </a:lnTo>
                  <a:lnTo>
                    <a:pt x="720" y="746"/>
                  </a:lnTo>
                  <a:cubicBezTo>
                    <a:pt x="720" y="735"/>
                    <a:pt x="734" y="725"/>
                    <a:pt x="744" y="725"/>
                  </a:cubicBezTo>
                  <a:close/>
                  <a:moveTo>
                    <a:pt x="2311" y="13049"/>
                  </a:moveTo>
                  <a:lnTo>
                    <a:pt x="2311" y="13459"/>
                  </a:lnTo>
                  <a:cubicBezTo>
                    <a:pt x="2311" y="13686"/>
                    <a:pt x="2127" y="13870"/>
                    <a:pt x="1900" y="13870"/>
                  </a:cubicBezTo>
                  <a:cubicBezTo>
                    <a:pt x="1677" y="13870"/>
                    <a:pt x="1493" y="13686"/>
                    <a:pt x="1493" y="13459"/>
                  </a:cubicBezTo>
                  <a:lnTo>
                    <a:pt x="1493" y="13049"/>
                  </a:lnTo>
                  <a:close/>
                  <a:moveTo>
                    <a:pt x="744" y="1"/>
                  </a:moveTo>
                  <a:cubicBezTo>
                    <a:pt x="334" y="1"/>
                    <a:pt x="0" y="335"/>
                    <a:pt x="0" y="746"/>
                  </a:cubicBezTo>
                  <a:lnTo>
                    <a:pt x="0" y="4985"/>
                  </a:lnTo>
                  <a:lnTo>
                    <a:pt x="720" y="4985"/>
                  </a:lnTo>
                  <a:lnTo>
                    <a:pt x="720" y="3035"/>
                  </a:lnTo>
                  <a:lnTo>
                    <a:pt x="3080" y="3035"/>
                  </a:lnTo>
                  <a:lnTo>
                    <a:pt x="3080" y="3853"/>
                  </a:lnTo>
                  <a:lnTo>
                    <a:pt x="1900" y="3853"/>
                  </a:lnTo>
                  <a:lnTo>
                    <a:pt x="1900" y="4574"/>
                  </a:lnTo>
                  <a:lnTo>
                    <a:pt x="3080" y="4574"/>
                  </a:lnTo>
                  <a:lnTo>
                    <a:pt x="3080" y="5395"/>
                  </a:lnTo>
                  <a:lnTo>
                    <a:pt x="1900" y="5395"/>
                  </a:lnTo>
                  <a:lnTo>
                    <a:pt x="1900" y="6116"/>
                  </a:lnTo>
                  <a:lnTo>
                    <a:pt x="3080" y="6116"/>
                  </a:lnTo>
                  <a:lnTo>
                    <a:pt x="3080" y="6934"/>
                  </a:lnTo>
                  <a:lnTo>
                    <a:pt x="1900" y="6934"/>
                  </a:lnTo>
                  <a:lnTo>
                    <a:pt x="1900" y="7658"/>
                  </a:lnTo>
                  <a:lnTo>
                    <a:pt x="3080" y="7658"/>
                  </a:lnTo>
                  <a:lnTo>
                    <a:pt x="3080" y="8476"/>
                  </a:lnTo>
                  <a:lnTo>
                    <a:pt x="1900" y="8476"/>
                  </a:lnTo>
                  <a:lnTo>
                    <a:pt x="1900" y="9199"/>
                  </a:lnTo>
                  <a:lnTo>
                    <a:pt x="3080" y="9199"/>
                  </a:lnTo>
                  <a:lnTo>
                    <a:pt x="3080" y="9457"/>
                  </a:lnTo>
                  <a:lnTo>
                    <a:pt x="2311" y="10230"/>
                  </a:lnTo>
                  <a:lnTo>
                    <a:pt x="2311" y="12328"/>
                  </a:lnTo>
                  <a:lnTo>
                    <a:pt x="1493" y="12328"/>
                  </a:lnTo>
                  <a:lnTo>
                    <a:pt x="1493" y="10230"/>
                  </a:lnTo>
                  <a:lnTo>
                    <a:pt x="720" y="9457"/>
                  </a:lnTo>
                  <a:lnTo>
                    <a:pt x="720" y="5753"/>
                  </a:lnTo>
                  <a:lnTo>
                    <a:pt x="0" y="5753"/>
                  </a:lnTo>
                  <a:lnTo>
                    <a:pt x="0" y="9756"/>
                  </a:lnTo>
                  <a:lnTo>
                    <a:pt x="769" y="10526"/>
                  </a:lnTo>
                  <a:lnTo>
                    <a:pt x="769" y="13459"/>
                  </a:lnTo>
                  <a:cubicBezTo>
                    <a:pt x="769" y="14082"/>
                    <a:pt x="1277" y="14591"/>
                    <a:pt x="1900" y="14591"/>
                  </a:cubicBezTo>
                  <a:cubicBezTo>
                    <a:pt x="2527" y="14591"/>
                    <a:pt x="3031" y="14082"/>
                    <a:pt x="3031" y="13459"/>
                  </a:cubicBezTo>
                  <a:lnTo>
                    <a:pt x="3031" y="10526"/>
                  </a:lnTo>
                  <a:lnTo>
                    <a:pt x="3804" y="9756"/>
                  </a:lnTo>
                  <a:lnTo>
                    <a:pt x="3804" y="746"/>
                  </a:lnTo>
                  <a:cubicBezTo>
                    <a:pt x="3804" y="335"/>
                    <a:pt x="3470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38"/>
          <p:cNvGrpSpPr/>
          <p:nvPr/>
        </p:nvGrpSpPr>
        <p:grpSpPr>
          <a:xfrm>
            <a:off x="4408838" y="2046363"/>
            <a:ext cx="326325" cy="413575"/>
            <a:chOff x="4306863" y="2046363"/>
            <a:chExt cx="326325" cy="413575"/>
          </a:xfrm>
        </p:grpSpPr>
        <p:sp>
          <p:nvSpPr>
            <p:cNvPr id="287" name="Google Shape;287;p38"/>
            <p:cNvSpPr/>
            <p:nvPr/>
          </p:nvSpPr>
          <p:spPr>
            <a:xfrm>
              <a:off x="4450763" y="2084913"/>
              <a:ext cx="19250" cy="18125"/>
            </a:xfrm>
            <a:custGeom>
              <a:avLst/>
              <a:gdLst/>
              <a:ahLst/>
              <a:cxnLst/>
              <a:rect l="l" t="t" r="r" b="b"/>
              <a:pathLst>
                <a:path w="770" h="725" extrusionOk="0">
                  <a:moveTo>
                    <a:pt x="1" y="0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8"/>
            <p:cNvSpPr/>
            <p:nvPr/>
          </p:nvSpPr>
          <p:spPr>
            <a:xfrm>
              <a:off x="4489238" y="2084913"/>
              <a:ext cx="19325" cy="18125"/>
            </a:xfrm>
            <a:custGeom>
              <a:avLst/>
              <a:gdLst/>
              <a:ahLst/>
              <a:cxnLst/>
              <a:rect l="l" t="t" r="r" b="b"/>
              <a:pathLst>
                <a:path w="773" h="725" extrusionOk="0">
                  <a:moveTo>
                    <a:pt x="0" y="0"/>
                  </a:moveTo>
                  <a:lnTo>
                    <a:pt x="0" y="724"/>
                  </a:lnTo>
                  <a:lnTo>
                    <a:pt x="773" y="724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8"/>
            <p:cNvSpPr/>
            <p:nvPr/>
          </p:nvSpPr>
          <p:spPr>
            <a:xfrm>
              <a:off x="4527788" y="2084913"/>
              <a:ext cx="19250" cy="18125"/>
            </a:xfrm>
            <a:custGeom>
              <a:avLst/>
              <a:gdLst/>
              <a:ahLst/>
              <a:cxnLst/>
              <a:rect l="l" t="t" r="r" b="b"/>
              <a:pathLst>
                <a:path w="770" h="725" extrusionOk="0">
                  <a:moveTo>
                    <a:pt x="0" y="0"/>
                  </a:moveTo>
                  <a:lnTo>
                    <a:pt x="0" y="724"/>
                  </a:lnTo>
                  <a:lnTo>
                    <a:pt x="770" y="724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8"/>
            <p:cNvSpPr/>
            <p:nvPr/>
          </p:nvSpPr>
          <p:spPr>
            <a:xfrm>
              <a:off x="4306863" y="2046363"/>
              <a:ext cx="326325" cy="413575"/>
            </a:xfrm>
            <a:custGeom>
              <a:avLst/>
              <a:gdLst/>
              <a:ahLst/>
              <a:cxnLst/>
              <a:rect l="l" t="t" r="r" b="b"/>
              <a:pathLst>
                <a:path w="13053" h="16543" extrusionOk="0">
                  <a:moveTo>
                    <a:pt x="3446" y="0"/>
                  </a:moveTo>
                  <a:cubicBezTo>
                    <a:pt x="1546" y="0"/>
                    <a:pt x="0" y="1545"/>
                    <a:pt x="0" y="3446"/>
                  </a:cubicBezTo>
                  <a:lnTo>
                    <a:pt x="0" y="5370"/>
                  </a:lnTo>
                  <a:lnTo>
                    <a:pt x="724" y="5370"/>
                  </a:lnTo>
                  <a:lnTo>
                    <a:pt x="724" y="3446"/>
                  </a:lnTo>
                  <a:cubicBezTo>
                    <a:pt x="724" y="1945"/>
                    <a:pt x="1946" y="724"/>
                    <a:pt x="3446" y="724"/>
                  </a:cubicBezTo>
                  <a:lnTo>
                    <a:pt x="12328" y="724"/>
                  </a:lnTo>
                  <a:lnTo>
                    <a:pt x="12328" y="1754"/>
                  </a:lnTo>
                  <a:lnTo>
                    <a:pt x="10998" y="3084"/>
                  </a:lnTo>
                  <a:lnTo>
                    <a:pt x="4240" y="3084"/>
                  </a:lnTo>
                  <a:lnTo>
                    <a:pt x="4240" y="5781"/>
                  </a:lnTo>
                  <a:lnTo>
                    <a:pt x="2698" y="5781"/>
                  </a:lnTo>
                  <a:lnTo>
                    <a:pt x="2698" y="7831"/>
                  </a:lnTo>
                  <a:lnTo>
                    <a:pt x="3853" y="8987"/>
                  </a:lnTo>
                  <a:lnTo>
                    <a:pt x="3853" y="10616"/>
                  </a:lnTo>
                  <a:lnTo>
                    <a:pt x="3059" y="11410"/>
                  </a:lnTo>
                  <a:lnTo>
                    <a:pt x="724" y="9074"/>
                  </a:lnTo>
                  <a:lnTo>
                    <a:pt x="724" y="6140"/>
                  </a:lnTo>
                  <a:lnTo>
                    <a:pt x="0" y="6140"/>
                  </a:lnTo>
                  <a:lnTo>
                    <a:pt x="0" y="9373"/>
                  </a:lnTo>
                  <a:lnTo>
                    <a:pt x="2698" y="12070"/>
                  </a:lnTo>
                  <a:lnTo>
                    <a:pt x="2698" y="16543"/>
                  </a:lnTo>
                  <a:lnTo>
                    <a:pt x="3421" y="16543"/>
                  </a:lnTo>
                  <a:lnTo>
                    <a:pt x="3421" y="12070"/>
                  </a:lnTo>
                  <a:lnTo>
                    <a:pt x="4577" y="10912"/>
                  </a:lnTo>
                  <a:lnTo>
                    <a:pt x="4577" y="8687"/>
                  </a:lnTo>
                  <a:lnTo>
                    <a:pt x="3421" y="7532"/>
                  </a:lnTo>
                  <a:lnTo>
                    <a:pt x="3421" y="6502"/>
                  </a:lnTo>
                  <a:lnTo>
                    <a:pt x="4960" y="6502"/>
                  </a:lnTo>
                  <a:lnTo>
                    <a:pt x="4960" y="3804"/>
                  </a:lnTo>
                  <a:lnTo>
                    <a:pt x="10786" y="3804"/>
                  </a:lnTo>
                  <a:lnTo>
                    <a:pt x="10786" y="5907"/>
                  </a:lnTo>
                  <a:lnTo>
                    <a:pt x="12328" y="7445"/>
                  </a:lnTo>
                  <a:lnTo>
                    <a:pt x="12328" y="7706"/>
                  </a:lnTo>
                  <a:lnTo>
                    <a:pt x="10786" y="7706"/>
                  </a:lnTo>
                  <a:lnTo>
                    <a:pt x="10786" y="9248"/>
                  </a:lnTo>
                  <a:lnTo>
                    <a:pt x="8688" y="9248"/>
                  </a:lnTo>
                  <a:lnTo>
                    <a:pt x="7706" y="10229"/>
                  </a:lnTo>
                  <a:lnTo>
                    <a:pt x="7706" y="11510"/>
                  </a:lnTo>
                  <a:lnTo>
                    <a:pt x="10786" y="11510"/>
                  </a:lnTo>
                  <a:lnTo>
                    <a:pt x="10786" y="12690"/>
                  </a:lnTo>
                  <a:cubicBezTo>
                    <a:pt x="10786" y="13407"/>
                    <a:pt x="10174" y="13870"/>
                    <a:pt x="9223" y="13870"/>
                  </a:cubicBezTo>
                  <a:lnTo>
                    <a:pt x="5371" y="13870"/>
                  </a:lnTo>
                  <a:lnTo>
                    <a:pt x="5371" y="14591"/>
                  </a:lnTo>
                  <a:lnTo>
                    <a:pt x="6550" y="14591"/>
                  </a:lnTo>
                  <a:lnTo>
                    <a:pt x="6550" y="16543"/>
                  </a:lnTo>
                  <a:lnTo>
                    <a:pt x="7271" y="16543"/>
                  </a:lnTo>
                  <a:lnTo>
                    <a:pt x="7271" y="14591"/>
                  </a:lnTo>
                  <a:lnTo>
                    <a:pt x="9223" y="14591"/>
                  </a:lnTo>
                  <a:cubicBezTo>
                    <a:pt x="10571" y="14591"/>
                    <a:pt x="11510" y="13811"/>
                    <a:pt x="11510" y="12690"/>
                  </a:cubicBezTo>
                  <a:lnTo>
                    <a:pt x="11510" y="10786"/>
                  </a:lnTo>
                  <a:lnTo>
                    <a:pt x="8426" y="10786"/>
                  </a:lnTo>
                  <a:lnTo>
                    <a:pt x="8426" y="10528"/>
                  </a:lnTo>
                  <a:lnTo>
                    <a:pt x="8987" y="9969"/>
                  </a:lnTo>
                  <a:lnTo>
                    <a:pt x="11510" y="9969"/>
                  </a:lnTo>
                  <a:lnTo>
                    <a:pt x="11510" y="8427"/>
                  </a:lnTo>
                  <a:lnTo>
                    <a:pt x="13052" y="8427"/>
                  </a:lnTo>
                  <a:lnTo>
                    <a:pt x="13052" y="7145"/>
                  </a:lnTo>
                  <a:lnTo>
                    <a:pt x="11510" y="5608"/>
                  </a:lnTo>
                  <a:lnTo>
                    <a:pt x="11510" y="3595"/>
                  </a:lnTo>
                  <a:lnTo>
                    <a:pt x="13052" y="2054"/>
                  </a:lnTo>
                  <a:lnTo>
                    <a:pt x="130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8"/>
            <p:cNvSpPr/>
            <p:nvPr/>
          </p:nvSpPr>
          <p:spPr>
            <a:xfrm>
              <a:off x="4479663" y="2181238"/>
              <a:ext cx="66850" cy="53950"/>
            </a:xfrm>
            <a:custGeom>
              <a:avLst/>
              <a:gdLst/>
              <a:ahLst/>
              <a:cxnLst/>
              <a:rect l="l" t="t" r="r" b="b"/>
              <a:pathLst>
                <a:path w="2674" h="2158" extrusionOk="0">
                  <a:moveTo>
                    <a:pt x="1" y="0"/>
                  </a:moveTo>
                  <a:lnTo>
                    <a:pt x="1" y="720"/>
                  </a:lnTo>
                  <a:lnTo>
                    <a:pt x="1949" y="720"/>
                  </a:lnTo>
                  <a:lnTo>
                    <a:pt x="1949" y="982"/>
                  </a:lnTo>
                  <a:lnTo>
                    <a:pt x="1285" y="1646"/>
                  </a:lnTo>
                  <a:lnTo>
                    <a:pt x="1797" y="2158"/>
                  </a:lnTo>
                  <a:lnTo>
                    <a:pt x="2674" y="1281"/>
                  </a:lnTo>
                  <a:lnTo>
                    <a:pt x="2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0A1338BA-1D80-446D-8A35-DCFC6C74FF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7967663"/>
                  </p:ext>
                </p:extLst>
              </p:nvPr>
            </p:nvGraphicFramePr>
            <p:xfrm>
              <a:off x="1874361" y="1370427"/>
              <a:ext cx="5468040" cy="3075772"/>
            </p:xfrm>
            <a:graphic>
              <a:graphicData uri="http://schemas.microsoft.com/office/powerpoint/2016/slidezoom">
                <pslz:sldZm>
                  <pslz:sldZmObj sldId="266" cId="0">
                    <pslz:zmPr id="{41B3C5FD-57A0-4491-80EA-6FDAA6B435B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68040" cy="3075772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A1338BA-1D80-446D-8A35-DCFC6C74FF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4361" y="1370427"/>
                <a:ext cx="5468040" cy="307577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1"/>
          <p:cNvSpPr txBox="1">
            <a:spLocks noGrp="1"/>
          </p:cNvSpPr>
          <p:nvPr>
            <p:ph type="subTitle" idx="4294967295"/>
          </p:nvPr>
        </p:nvSpPr>
        <p:spPr>
          <a:xfrm>
            <a:off x="5188276" y="1513500"/>
            <a:ext cx="1956300" cy="402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>
                <a:latin typeface="Saira SemiCondensed Medium"/>
                <a:ea typeface="Saira SemiCondensed Medium"/>
                <a:cs typeface="Saira SemiCondensed Medium"/>
                <a:sym typeface="Saira SemiCondensed Medium"/>
              </a:rPr>
              <a:t>VISOKA TEMPERATURA</a:t>
            </a:r>
            <a:endParaRPr sz="1600" dirty="0">
              <a:latin typeface="Saira SemiCondensed Medium"/>
              <a:ea typeface="Saira SemiCondensed Medium"/>
              <a:cs typeface="Saira SemiCondensed Medium"/>
              <a:sym typeface="Saira SemiCondensed Medium"/>
            </a:endParaRPr>
          </a:p>
        </p:txBody>
      </p:sp>
      <p:sp>
        <p:nvSpPr>
          <p:cNvPr id="317" name="Google Shape;317;p41"/>
          <p:cNvSpPr txBox="1">
            <a:spLocks noGrp="1"/>
          </p:cNvSpPr>
          <p:nvPr>
            <p:ph type="subTitle" idx="4294967295"/>
          </p:nvPr>
        </p:nvSpPr>
        <p:spPr>
          <a:xfrm>
            <a:off x="1607700" y="1513500"/>
            <a:ext cx="1956300" cy="402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latin typeface="Saira SemiCondensed Medium"/>
                <a:ea typeface="Saira SemiCondensed Medium"/>
                <a:cs typeface="Saira SemiCondensed Medium"/>
                <a:sym typeface="Saira SemiCondensed Medium"/>
              </a:rPr>
              <a:t>ISCRPLJENOST</a:t>
            </a:r>
            <a:endParaRPr sz="1600" dirty="0">
              <a:latin typeface="Saira SemiCondensed Medium"/>
              <a:ea typeface="Saira SemiCondensed Medium"/>
              <a:cs typeface="Saira SemiCondensed Medium"/>
              <a:sym typeface="Saira SemiCondensed Medium"/>
            </a:endParaRPr>
          </a:p>
        </p:txBody>
      </p:sp>
      <p:sp>
        <p:nvSpPr>
          <p:cNvPr id="318" name="Google Shape;318;p41"/>
          <p:cNvSpPr txBox="1">
            <a:spLocks noGrp="1"/>
          </p:cNvSpPr>
          <p:nvPr>
            <p:ph type="subTitle" idx="4294967295"/>
          </p:nvPr>
        </p:nvSpPr>
        <p:spPr>
          <a:xfrm>
            <a:off x="5981721" y="3106375"/>
            <a:ext cx="2189700" cy="402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>
                <a:latin typeface="Saira SemiCondensed Medium"/>
                <a:ea typeface="Saira SemiCondensed Medium"/>
                <a:cs typeface="Saira SemiCondensed Medium"/>
                <a:sym typeface="Saira SemiCondensed Medium"/>
              </a:rPr>
              <a:t>TEŠKO DISANJE</a:t>
            </a:r>
            <a:endParaRPr sz="1600" dirty="0">
              <a:latin typeface="Saira SemiCondensed Medium"/>
              <a:ea typeface="Saira SemiCondensed Medium"/>
              <a:cs typeface="Saira SemiCondensed Medium"/>
              <a:sym typeface="Saira SemiCondensed Medium"/>
            </a:endParaRPr>
          </a:p>
        </p:txBody>
      </p:sp>
      <p:sp>
        <p:nvSpPr>
          <p:cNvPr id="319" name="Google Shape;319;p41"/>
          <p:cNvSpPr txBox="1">
            <a:spLocks noGrp="1"/>
          </p:cNvSpPr>
          <p:nvPr>
            <p:ph type="subTitle" idx="4294967295"/>
          </p:nvPr>
        </p:nvSpPr>
        <p:spPr>
          <a:xfrm>
            <a:off x="1151275" y="3106375"/>
            <a:ext cx="1956300" cy="402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>
                <a:latin typeface="Saira SemiCondensed Medium"/>
                <a:ea typeface="Saira SemiCondensed Medium"/>
                <a:cs typeface="Saira SemiCondensed Medium"/>
                <a:sym typeface="Saira SemiCondensed Medium"/>
              </a:rPr>
              <a:t>SUHI KAŠALJ</a:t>
            </a:r>
            <a:endParaRPr sz="1600" dirty="0">
              <a:latin typeface="Saira SemiCondensed Medium"/>
              <a:ea typeface="Saira SemiCondensed Medium"/>
              <a:cs typeface="Saira SemiCondensed Medium"/>
              <a:sym typeface="Saira SemiCondensed Medium"/>
            </a:endParaRPr>
          </a:p>
        </p:txBody>
      </p:sp>
      <p:sp>
        <p:nvSpPr>
          <p:cNvPr id="320" name="Google Shape;320;p41"/>
          <p:cNvSpPr txBox="1">
            <a:spLocks noGrp="1"/>
          </p:cNvSpPr>
          <p:nvPr>
            <p:ph type="ctrTitle"/>
          </p:nvPr>
        </p:nvSpPr>
        <p:spPr>
          <a:xfrm>
            <a:off x="939300" y="351847"/>
            <a:ext cx="7265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/>
              </a:solidFill>
            </a:endParaRPr>
          </a:p>
        </p:txBody>
      </p:sp>
      <p:sp>
        <p:nvSpPr>
          <p:cNvPr id="321" name="Google Shape;321;p41"/>
          <p:cNvSpPr txBox="1">
            <a:spLocks noGrp="1"/>
          </p:cNvSpPr>
          <p:nvPr>
            <p:ph type="subTitle" idx="4294967295"/>
          </p:nvPr>
        </p:nvSpPr>
        <p:spPr>
          <a:xfrm>
            <a:off x="5188271" y="1828761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23" name="Google Shape;323;p41"/>
          <p:cNvSpPr txBox="1">
            <a:spLocks noGrp="1"/>
          </p:cNvSpPr>
          <p:nvPr>
            <p:ph type="subTitle" idx="4294967295"/>
          </p:nvPr>
        </p:nvSpPr>
        <p:spPr>
          <a:xfrm>
            <a:off x="5981712" y="3421636"/>
            <a:ext cx="2255100" cy="7758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</p:txBody>
      </p:sp>
      <p:grpSp>
        <p:nvGrpSpPr>
          <p:cNvPr id="325" name="Google Shape;325;p41"/>
          <p:cNvGrpSpPr/>
          <p:nvPr/>
        </p:nvGrpSpPr>
        <p:grpSpPr>
          <a:xfrm>
            <a:off x="3564010" y="1905289"/>
            <a:ext cx="2015971" cy="3238211"/>
            <a:chOff x="3564010" y="1905289"/>
            <a:chExt cx="2015971" cy="3238211"/>
          </a:xfrm>
        </p:grpSpPr>
        <p:sp>
          <p:nvSpPr>
            <p:cNvPr id="326" name="Google Shape;326;p41"/>
            <p:cNvSpPr/>
            <p:nvPr/>
          </p:nvSpPr>
          <p:spPr>
            <a:xfrm>
              <a:off x="3564010" y="2126125"/>
              <a:ext cx="2015971" cy="3017375"/>
            </a:xfrm>
            <a:custGeom>
              <a:avLst/>
              <a:gdLst/>
              <a:ahLst/>
              <a:cxnLst/>
              <a:rect l="l" t="t" r="r" b="b"/>
              <a:pathLst>
                <a:path w="102777" h="153830" extrusionOk="0">
                  <a:moveTo>
                    <a:pt x="36138" y="1"/>
                  </a:moveTo>
                  <a:cubicBezTo>
                    <a:pt x="31626" y="1"/>
                    <a:pt x="27937" y="3690"/>
                    <a:pt x="27937" y="8202"/>
                  </a:cubicBezTo>
                  <a:lnTo>
                    <a:pt x="27937" y="22180"/>
                  </a:lnTo>
                  <a:lnTo>
                    <a:pt x="22268" y="29324"/>
                  </a:lnTo>
                  <a:lnTo>
                    <a:pt x="27937" y="29402"/>
                  </a:lnTo>
                  <a:lnTo>
                    <a:pt x="27937" y="36887"/>
                  </a:lnTo>
                  <a:cubicBezTo>
                    <a:pt x="27937" y="41399"/>
                    <a:pt x="31626" y="45088"/>
                    <a:pt x="36138" y="45088"/>
                  </a:cubicBezTo>
                  <a:lnTo>
                    <a:pt x="40076" y="45088"/>
                  </a:lnTo>
                  <a:lnTo>
                    <a:pt x="40076" y="69622"/>
                  </a:lnTo>
                  <a:lnTo>
                    <a:pt x="8202" y="69622"/>
                  </a:lnTo>
                  <a:cubicBezTo>
                    <a:pt x="3691" y="69622"/>
                    <a:pt x="1" y="73312"/>
                    <a:pt x="1" y="77823"/>
                  </a:cubicBezTo>
                  <a:lnTo>
                    <a:pt x="1" y="153829"/>
                  </a:lnTo>
                  <a:lnTo>
                    <a:pt x="102776" y="153829"/>
                  </a:lnTo>
                  <a:lnTo>
                    <a:pt x="102776" y="77823"/>
                  </a:lnTo>
                  <a:cubicBezTo>
                    <a:pt x="102776" y="73312"/>
                    <a:pt x="99088" y="69622"/>
                    <a:pt x="94575" y="69622"/>
                  </a:cubicBezTo>
                  <a:lnTo>
                    <a:pt x="63082" y="69622"/>
                  </a:lnTo>
                  <a:lnTo>
                    <a:pt x="63082" y="36887"/>
                  </a:lnTo>
                  <a:lnTo>
                    <a:pt x="63082" y="13258"/>
                  </a:lnTo>
                  <a:lnTo>
                    <a:pt x="63082" y="8202"/>
                  </a:lnTo>
                  <a:cubicBezTo>
                    <a:pt x="63082" y="3690"/>
                    <a:pt x="59387" y="1"/>
                    <a:pt x="54876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1"/>
            <p:cNvSpPr/>
            <p:nvPr/>
          </p:nvSpPr>
          <p:spPr>
            <a:xfrm>
              <a:off x="3933376" y="3634283"/>
              <a:ext cx="505792" cy="857470"/>
            </a:xfrm>
            <a:custGeom>
              <a:avLst/>
              <a:gdLst/>
              <a:ahLst/>
              <a:cxnLst/>
              <a:rect l="l" t="t" r="r" b="b"/>
              <a:pathLst>
                <a:path w="25786" h="43715" extrusionOk="0">
                  <a:moveTo>
                    <a:pt x="10406" y="0"/>
                  </a:moveTo>
                  <a:cubicBezTo>
                    <a:pt x="4658" y="0"/>
                    <a:pt x="0" y="4658"/>
                    <a:pt x="0" y="10401"/>
                  </a:cubicBezTo>
                  <a:lnTo>
                    <a:pt x="0" y="43715"/>
                  </a:lnTo>
                  <a:lnTo>
                    <a:pt x="15331" y="43715"/>
                  </a:lnTo>
                  <a:cubicBezTo>
                    <a:pt x="21104" y="43715"/>
                    <a:pt x="25785" y="39033"/>
                    <a:pt x="25785" y="33265"/>
                  </a:cubicBezTo>
                  <a:lnTo>
                    <a:pt x="25785" y="0"/>
                  </a:lnTo>
                  <a:close/>
                </a:path>
              </a:pathLst>
            </a:custGeom>
            <a:solidFill>
              <a:srgbClr val="FFFFFF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1"/>
            <p:cNvSpPr/>
            <p:nvPr/>
          </p:nvSpPr>
          <p:spPr>
            <a:xfrm>
              <a:off x="4682563" y="3634283"/>
              <a:ext cx="505714" cy="857470"/>
            </a:xfrm>
            <a:custGeom>
              <a:avLst/>
              <a:gdLst/>
              <a:ahLst/>
              <a:cxnLst/>
              <a:rect l="l" t="t" r="r" b="b"/>
              <a:pathLst>
                <a:path w="25782" h="43715" extrusionOk="0">
                  <a:moveTo>
                    <a:pt x="1" y="0"/>
                  </a:moveTo>
                  <a:lnTo>
                    <a:pt x="1" y="33265"/>
                  </a:lnTo>
                  <a:cubicBezTo>
                    <a:pt x="1" y="39033"/>
                    <a:pt x="4678" y="43715"/>
                    <a:pt x="10450" y="43715"/>
                  </a:cubicBezTo>
                  <a:lnTo>
                    <a:pt x="25781" y="43715"/>
                  </a:lnTo>
                  <a:lnTo>
                    <a:pt x="25781" y="10401"/>
                  </a:lnTo>
                  <a:cubicBezTo>
                    <a:pt x="25781" y="4658"/>
                    <a:pt x="21124" y="0"/>
                    <a:pt x="15381" y="0"/>
                  </a:cubicBezTo>
                  <a:close/>
                </a:path>
              </a:pathLst>
            </a:custGeom>
            <a:solidFill>
              <a:srgbClr val="FFFFFF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1"/>
            <p:cNvSpPr/>
            <p:nvPr/>
          </p:nvSpPr>
          <p:spPr>
            <a:xfrm>
              <a:off x="4100828" y="2774518"/>
              <a:ext cx="474291" cy="1370520"/>
            </a:xfrm>
            <a:custGeom>
              <a:avLst/>
              <a:gdLst/>
              <a:ahLst/>
              <a:cxnLst/>
              <a:rect l="l" t="t" r="r" b="b"/>
              <a:pathLst>
                <a:path w="24180" h="69871" extrusionOk="0">
                  <a:moveTo>
                    <a:pt x="1" y="1"/>
                  </a:moveTo>
                  <a:lnTo>
                    <a:pt x="1" y="1349"/>
                  </a:lnTo>
                  <a:lnTo>
                    <a:pt x="10897" y="1349"/>
                  </a:lnTo>
                  <a:cubicBezTo>
                    <a:pt x="17477" y="1349"/>
                    <a:pt x="22830" y="6703"/>
                    <a:pt x="22830" y="13283"/>
                  </a:cubicBezTo>
                  <a:lnTo>
                    <a:pt x="22830" y="69871"/>
                  </a:lnTo>
                  <a:lnTo>
                    <a:pt x="24179" y="69871"/>
                  </a:lnTo>
                  <a:lnTo>
                    <a:pt x="24179" y="13283"/>
                  </a:lnTo>
                  <a:cubicBezTo>
                    <a:pt x="24179" y="5958"/>
                    <a:pt x="18222" y="1"/>
                    <a:pt x="108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0" name="Google Shape;330;p41"/>
            <p:cNvGrpSpPr/>
            <p:nvPr/>
          </p:nvGrpSpPr>
          <p:grpSpPr>
            <a:xfrm>
              <a:off x="4458256" y="3001815"/>
              <a:ext cx="203546" cy="203573"/>
              <a:chOff x="4458256" y="3001815"/>
              <a:chExt cx="203546" cy="203573"/>
            </a:xfrm>
          </p:grpSpPr>
          <p:sp>
            <p:nvSpPr>
              <p:cNvPr id="331" name="Google Shape;331;p41"/>
              <p:cNvSpPr/>
              <p:nvPr/>
            </p:nvSpPr>
            <p:spPr>
              <a:xfrm>
                <a:off x="4458256" y="3001815"/>
                <a:ext cx="203546" cy="203573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5112" extrusionOk="0">
                    <a:moveTo>
                      <a:pt x="2555" y="1"/>
                    </a:moveTo>
                    <a:cubicBezTo>
                      <a:pt x="1144" y="1"/>
                      <a:pt x="0" y="1145"/>
                      <a:pt x="0" y="2557"/>
                    </a:cubicBezTo>
                    <a:cubicBezTo>
                      <a:pt x="0" y="3968"/>
                      <a:pt x="1144" y="5111"/>
                      <a:pt x="2555" y="5111"/>
                    </a:cubicBezTo>
                    <a:cubicBezTo>
                      <a:pt x="3967" y="5111"/>
                      <a:pt x="5110" y="3968"/>
                      <a:pt x="5110" y="2557"/>
                    </a:cubicBezTo>
                    <a:cubicBezTo>
                      <a:pt x="5110" y="1145"/>
                      <a:pt x="3967" y="1"/>
                      <a:pt x="2555" y="1"/>
                    </a:cubicBezTo>
                    <a:close/>
                  </a:path>
                </a:pathLst>
              </a:custGeom>
              <a:solidFill>
                <a:srgbClr val="FFFFFF">
                  <a:alpha val="223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41"/>
              <p:cNvSpPr/>
              <p:nvPr/>
            </p:nvSpPr>
            <p:spPr>
              <a:xfrm>
                <a:off x="4509894" y="3053463"/>
                <a:ext cx="100252" cy="100272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5112" extrusionOk="0">
                    <a:moveTo>
                      <a:pt x="2555" y="1"/>
                    </a:moveTo>
                    <a:cubicBezTo>
                      <a:pt x="1144" y="1"/>
                      <a:pt x="0" y="1145"/>
                      <a:pt x="0" y="2557"/>
                    </a:cubicBezTo>
                    <a:cubicBezTo>
                      <a:pt x="0" y="3968"/>
                      <a:pt x="1144" y="5111"/>
                      <a:pt x="2555" y="5111"/>
                    </a:cubicBezTo>
                    <a:cubicBezTo>
                      <a:pt x="3967" y="5111"/>
                      <a:pt x="5110" y="3968"/>
                      <a:pt x="5110" y="2557"/>
                    </a:cubicBezTo>
                    <a:cubicBezTo>
                      <a:pt x="5110" y="1145"/>
                      <a:pt x="3967" y="1"/>
                      <a:pt x="25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41"/>
            <p:cNvSpPr/>
            <p:nvPr/>
          </p:nvSpPr>
          <p:spPr>
            <a:xfrm>
              <a:off x="4080958" y="3739105"/>
              <a:ext cx="927378" cy="608026"/>
            </a:xfrm>
            <a:custGeom>
              <a:avLst/>
              <a:gdLst/>
              <a:ahLst/>
              <a:cxnLst/>
              <a:rect l="l" t="t" r="r" b="b"/>
              <a:pathLst>
                <a:path w="47279" h="30998" extrusionOk="0">
                  <a:moveTo>
                    <a:pt x="20379" y="0"/>
                  </a:moveTo>
                  <a:lnTo>
                    <a:pt x="20379" y="7855"/>
                  </a:lnTo>
                  <a:lnTo>
                    <a:pt x="16845" y="7855"/>
                  </a:lnTo>
                  <a:cubicBezTo>
                    <a:pt x="16738" y="7855"/>
                    <a:pt x="16631" y="7860"/>
                    <a:pt x="16524" y="7870"/>
                  </a:cubicBezTo>
                  <a:lnTo>
                    <a:pt x="16471" y="7870"/>
                  </a:lnTo>
                  <a:cubicBezTo>
                    <a:pt x="16466" y="7870"/>
                    <a:pt x="16466" y="7875"/>
                    <a:pt x="16466" y="7875"/>
                  </a:cubicBezTo>
                  <a:cubicBezTo>
                    <a:pt x="14397" y="8069"/>
                    <a:pt x="12767" y="9816"/>
                    <a:pt x="12767" y="11934"/>
                  </a:cubicBezTo>
                  <a:lnTo>
                    <a:pt x="12767" y="15726"/>
                  </a:lnTo>
                  <a:lnTo>
                    <a:pt x="8635" y="15726"/>
                  </a:lnTo>
                  <a:lnTo>
                    <a:pt x="8635" y="7057"/>
                  </a:lnTo>
                  <a:lnTo>
                    <a:pt x="6610" y="7057"/>
                  </a:lnTo>
                  <a:lnTo>
                    <a:pt x="6610" y="15726"/>
                  </a:lnTo>
                  <a:lnTo>
                    <a:pt x="6065" y="15726"/>
                  </a:lnTo>
                  <a:cubicBezTo>
                    <a:pt x="2721" y="15726"/>
                    <a:pt x="1" y="18441"/>
                    <a:pt x="1" y="21784"/>
                  </a:cubicBezTo>
                  <a:lnTo>
                    <a:pt x="1" y="28301"/>
                  </a:lnTo>
                  <a:lnTo>
                    <a:pt x="2025" y="28301"/>
                  </a:lnTo>
                  <a:lnTo>
                    <a:pt x="2025" y="21784"/>
                  </a:lnTo>
                  <a:cubicBezTo>
                    <a:pt x="2025" y="19560"/>
                    <a:pt x="3836" y="17750"/>
                    <a:pt x="6065" y="17750"/>
                  </a:cubicBezTo>
                  <a:lnTo>
                    <a:pt x="12767" y="17750"/>
                  </a:lnTo>
                  <a:lnTo>
                    <a:pt x="12767" y="19025"/>
                  </a:lnTo>
                  <a:cubicBezTo>
                    <a:pt x="12767" y="20339"/>
                    <a:pt x="13395" y="21508"/>
                    <a:pt x="14368" y="22252"/>
                  </a:cubicBezTo>
                  <a:lnTo>
                    <a:pt x="14363" y="22256"/>
                  </a:lnTo>
                  <a:lnTo>
                    <a:pt x="25887" y="30998"/>
                  </a:lnTo>
                  <a:lnTo>
                    <a:pt x="33782" y="30998"/>
                  </a:lnTo>
                  <a:lnTo>
                    <a:pt x="33782" y="17750"/>
                  </a:lnTo>
                  <a:lnTo>
                    <a:pt x="41214" y="17750"/>
                  </a:lnTo>
                  <a:cubicBezTo>
                    <a:pt x="43438" y="17750"/>
                    <a:pt x="45254" y="19560"/>
                    <a:pt x="45254" y="21784"/>
                  </a:cubicBezTo>
                  <a:lnTo>
                    <a:pt x="45254" y="28301"/>
                  </a:lnTo>
                  <a:lnTo>
                    <a:pt x="47278" y="28301"/>
                  </a:lnTo>
                  <a:lnTo>
                    <a:pt x="47278" y="21784"/>
                  </a:lnTo>
                  <a:cubicBezTo>
                    <a:pt x="47278" y="18441"/>
                    <a:pt x="44558" y="15726"/>
                    <a:pt x="41214" y="15726"/>
                  </a:cubicBezTo>
                  <a:lnTo>
                    <a:pt x="40669" y="15726"/>
                  </a:lnTo>
                  <a:lnTo>
                    <a:pt x="40669" y="7057"/>
                  </a:lnTo>
                  <a:lnTo>
                    <a:pt x="38644" y="7057"/>
                  </a:lnTo>
                  <a:lnTo>
                    <a:pt x="38644" y="15726"/>
                  </a:lnTo>
                  <a:lnTo>
                    <a:pt x="33782" y="15726"/>
                  </a:lnTo>
                  <a:lnTo>
                    <a:pt x="33782" y="7870"/>
                  </a:lnTo>
                  <a:lnTo>
                    <a:pt x="29562" y="7870"/>
                  </a:lnTo>
                  <a:cubicBezTo>
                    <a:pt x="29456" y="7860"/>
                    <a:pt x="29348" y="7855"/>
                    <a:pt x="29241" y="7855"/>
                  </a:cubicBezTo>
                  <a:lnTo>
                    <a:pt x="28477" y="7855"/>
                  </a:lnTo>
                  <a:lnTo>
                    <a:pt x="28477" y="7145"/>
                  </a:lnTo>
                  <a:cubicBezTo>
                    <a:pt x="28477" y="4935"/>
                    <a:pt x="30273" y="3134"/>
                    <a:pt x="32482" y="3134"/>
                  </a:cubicBezTo>
                  <a:lnTo>
                    <a:pt x="40319" y="3134"/>
                  </a:lnTo>
                  <a:lnTo>
                    <a:pt x="40319" y="1110"/>
                  </a:lnTo>
                  <a:lnTo>
                    <a:pt x="32482" y="1110"/>
                  </a:lnTo>
                  <a:cubicBezTo>
                    <a:pt x="29158" y="1110"/>
                    <a:pt x="26453" y="3816"/>
                    <a:pt x="26453" y="7145"/>
                  </a:cubicBezTo>
                  <a:lnTo>
                    <a:pt x="26453" y="7855"/>
                  </a:lnTo>
                  <a:lnTo>
                    <a:pt x="22403" y="7855"/>
                  </a:lnTo>
                  <a:lnTo>
                    <a:pt x="224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4" name="Google Shape;334;p41"/>
            <p:cNvGrpSpPr/>
            <p:nvPr/>
          </p:nvGrpSpPr>
          <p:grpSpPr>
            <a:xfrm>
              <a:off x="4439167" y="1905289"/>
              <a:ext cx="474301" cy="474304"/>
              <a:chOff x="4439167" y="1905289"/>
              <a:chExt cx="474301" cy="474304"/>
            </a:xfrm>
          </p:grpSpPr>
          <p:sp>
            <p:nvSpPr>
              <p:cNvPr id="335" name="Google Shape;335;p41"/>
              <p:cNvSpPr/>
              <p:nvPr/>
            </p:nvSpPr>
            <p:spPr>
              <a:xfrm>
                <a:off x="4439167" y="1905289"/>
                <a:ext cx="474301" cy="474304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5112" extrusionOk="0">
                    <a:moveTo>
                      <a:pt x="2555" y="1"/>
                    </a:moveTo>
                    <a:cubicBezTo>
                      <a:pt x="1144" y="1"/>
                      <a:pt x="0" y="1145"/>
                      <a:pt x="0" y="2557"/>
                    </a:cubicBezTo>
                    <a:cubicBezTo>
                      <a:pt x="0" y="3968"/>
                      <a:pt x="1144" y="5111"/>
                      <a:pt x="2555" y="5111"/>
                    </a:cubicBezTo>
                    <a:cubicBezTo>
                      <a:pt x="3967" y="5111"/>
                      <a:pt x="5110" y="3968"/>
                      <a:pt x="5110" y="2557"/>
                    </a:cubicBezTo>
                    <a:cubicBezTo>
                      <a:pt x="5110" y="1145"/>
                      <a:pt x="3967" y="1"/>
                      <a:pt x="2555" y="1"/>
                    </a:cubicBezTo>
                    <a:close/>
                  </a:path>
                </a:pathLst>
              </a:custGeom>
              <a:solidFill>
                <a:srgbClr val="FFFFFF">
                  <a:alpha val="223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41"/>
              <p:cNvSpPr/>
              <p:nvPr/>
            </p:nvSpPr>
            <p:spPr>
              <a:xfrm>
                <a:off x="4559494" y="2025624"/>
                <a:ext cx="233611" cy="233618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5112" extrusionOk="0">
                    <a:moveTo>
                      <a:pt x="2555" y="1"/>
                    </a:moveTo>
                    <a:cubicBezTo>
                      <a:pt x="1144" y="1"/>
                      <a:pt x="0" y="1145"/>
                      <a:pt x="0" y="2557"/>
                    </a:cubicBezTo>
                    <a:cubicBezTo>
                      <a:pt x="0" y="3968"/>
                      <a:pt x="1144" y="5111"/>
                      <a:pt x="2555" y="5111"/>
                    </a:cubicBezTo>
                    <a:cubicBezTo>
                      <a:pt x="3967" y="5111"/>
                      <a:pt x="5110" y="3968"/>
                      <a:pt x="5110" y="2557"/>
                    </a:cubicBezTo>
                    <a:cubicBezTo>
                      <a:pt x="5110" y="1145"/>
                      <a:pt x="3967" y="1"/>
                      <a:pt x="25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7" name="Google Shape;337;p41"/>
            <p:cNvGrpSpPr/>
            <p:nvPr/>
          </p:nvGrpSpPr>
          <p:grpSpPr>
            <a:xfrm>
              <a:off x="4847117" y="4181439"/>
              <a:ext cx="474301" cy="474304"/>
              <a:chOff x="4847117" y="4181439"/>
              <a:chExt cx="474301" cy="474304"/>
            </a:xfrm>
          </p:grpSpPr>
          <p:sp>
            <p:nvSpPr>
              <p:cNvPr id="338" name="Google Shape;338;p41"/>
              <p:cNvSpPr/>
              <p:nvPr/>
            </p:nvSpPr>
            <p:spPr>
              <a:xfrm>
                <a:off x="4847117" y="4181439"/>
                <a:ext cx="474301" cy="474304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5112" extrusionOk="0">
                    <a:moveTo>
                      <a:pt x="2555" y="1"/>
                    </a:moveTo>
                    <a:cubicBezTo>
                      <a:pt x="1144" y="1"/>
                      <a:pt x="0" y="1145"/>
                      <a:pt x="0" y="2557"/>
                    </a:cubicBezTo>
                    <a:cubicBezTo>
                      <a:pt x="0" y="3968"/>
                      <a:pt x="1144" y="5111"/>
                      <a:pt x="2555" y="5111"/>
                    </a:cubicBezTo>
                    <a:cubicBezTo>
                      <a:pt x="3967" y="5111"/>
                      <a:pt x="5110" y="3968"/>
                      <a:pt x="5110" y="2557"/>
                    </a:cubicBezTo>
                    <a:cubicBezTo>
                      <a:pt x="5110" y="1145"/>
                      <a:pt x="3967" y="1"/>
                      <a:pt x="2555" y="1"/>
                    </a:cubicBezTo>
                    <a:close/>
                  </a:path>
                </a:pathLst>
              </a:custGeom>
              <a:solidFill>
                <a:srgbClr val="FFFFFF">
                  <a:alpha val="223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41"/>
              <p:cNvSpPr/>
              <p:nvPr/>
            </p:nvSpPr>
            <p:spPr>
              <a:xfrm>
                <a:off x="4967444" y="4301774"/>
                <a:ext cx="233611" cy="233618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5112" extrusionOk="0">
                    <a:moveTo>
                      <a:pt x="2555" y="1"/>
                    </a:moveTo>
                    <a:cubicBezTo>
                      <a:pt x="1144" y="1"/>
                      <a:pt x="0" y="1145"/>
                      <a:pt x="0" y="2557"/>
                    </a:cubicBezTo>
                    <a:cubicBezTo>
                      <a:pt x="0" y="3968"/>
                      <a:pt x="1144" y="5111"/>
                      <a:pt x="2555" y="5111"/>
                    </a:cubicBezTo>
                    <a:cubicBezTo>
                      <a:pt x="3967" y="5111"/>
                      <a:pt x="5110" y="3968"/>
                      <a:pt x="5110" y="2557"/>
                    </a:cubicBezTo>
                    <a:cubicBezTo>
                      <a:pt x="5110" y="1145"/>
                      <a:pt x="3967" y="1"/>
                      <a:pt x="25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0" name="Google Shape;340;p41"/>
          <p:cNvGrpSpPr/>
          <p:nvPr/>
        </p:nvGrpSpPr>
        <p:grpSpPr>
          <a:xfrm>
            <a:off x="4165431" y="2344365"/>
            <a:ext cx="203546" cy="203573"/>
            <a:chOff x="4458256" y="3001815"/>
            <a:chExt cx="203546" cy="203573"/>
          </a:xfrm>
        </p:grpSpPr>
        <p:sp>
          <p:nvSpPr>
            <p:cNvPr id="341" name="Google Shape;341;p41"/>
            <p:cNvSpPr/>
            <p:nvPr/>
          </p:nvSpPr>
          <p:spPr>
            <a:xfrm>
              <a:off x="4458256" y="3001815"/>
              <a:ext cx="203546" cy="203573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4" y="1"/>
                    <a:pt x="0" y="1145"/>
                    <a:pt x="0" y="2557"/>
                  </a:cubicBezTo>
                  <a:cubicBezTo>
                    <a:pt x="0" y="3968"/>
                    <a:pt x="1144" y="5111"/>
                    <a:pt x="2555" y="5111"/>
                  </a:cubicBezTo>
                  <a:cubicBezTo>
                    <a:pt x="3967" y="5111"/>
                    <a:pt x="5110" y="3968"/>
                    <a:pt x="5110" y="2557"/>
                  </a:cubicBezTo>
                  <a:cubicBezTo>
                    <a:pt x="5110" y="1145"/>
                    <a:pt x="3967" y="1"/>
                    <a:pt x="2555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4509894" y="3053463"/>
              <a:ext cx="100252" cy="100272"/>
            </a:xfrm>
            <a:custGeom>
              <a:avLst/>
              <a:gdLst/>
              <a:ahLst/>
              <a:cxnLst/>
              <a:rect l="l" t="t" r="r" b="b"/>
              <a:pathLst>
                <a:path w="5111" h="5112" extrusionOk="0">
                  <a:moveTo>
                    <a:pt x="2555" y="1"/>
                  </a:moveTo>
                  <a:cubicBezTo>
                    <a:pt x="1144" y="1"/>
                    <a:pt x="0" y="1145"/>
                    <a:pt x="0" y="2557"/>
                  </a:cubicBezTo>
                  <a:cubicBezTo>
                    <a:pt x="0" y="3968"/>
                    <a:pt x="1144" y="5111"/>
                    <a:pt x="2555" y="5111"/>
                  </a:cubicBezTo>
                  <a:cubicBezTo>
                    <a:pt x="3967" y="5111"/>
                    <a:pt x="5110" y="3968"/>
                    <a:pt x="5110" y="2557"/>
                  </a:cubicBezTo>
                  <a:cubicBezTo>
                    <a:pt x="5110" y="1145"/>
                    <a:pt x="3967" y="1"/>
                    <a:pt x="2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43" name="Google Shape;343;p41"/>
          <p:cNvCxnSpPr>
            <a:stCxn id="317" idx="3"/>
          </p:cNvCxnSpPr>
          <p:nvPr/>
        </p:nvCxnSpPr>
        <p:spPr>
          <a:xfrm>
            <a:off x="3564000" y="1714800"/>
            <a:ext cx="700500" cy="7383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" name="Google Shape;344;p41"/>
          <p:cNvCxnSpPr>
            <a:stCxn id="316" idx="1"/>
          </p:cNvCxnSpPr>
          <p:nvPr/>
        </p:nvCxnSpPr>
        <p:spPr>
          <a:xfrm flipH="1">
            <a:off x="4676776" y="1714800"/>
            <a:ext cx="511500" cy="430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" name="Google Shape;345;p41"/>
          <p:cNvCxnSpPr>
            <a:stCxn id="319" idx="3"/>
          </p:cNvCxnSpPr>
          <p:nvPr/>
        </p:nvCxnSpPr>
        <p:spPr>
          <a:xfrm rot="10800000" flipH="1">
            <a:off x="3107575" y="3105475"/>
            <a:ext cx="1458300" cy="202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6" name="Google Shape;346;p41"/>
          <p:cNvCxnSpPr>
            <a:stCxn id="318" idx="1"/>
          </p:cNvCxnSpPr>
          <p:nvPr/>
        </p:nvCxnSpPr>
        <p:spPr>
          <a:xfrm flipH="1">
            <a:off x="5088921" y="3307675"/>
            <a:ext cx="892800" cy="11268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6C3FAE4-1F96-4551-ADC2-66CE7ED76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hr-BA" sz="1600" dirty="0"/>
              <a:t>djeluje na usta, nos, pluća, grlo</a:t>
            </a:r>
          </a:p>
          <a:p>
            <a:pPr>
              <a:buFontTx/>
              <a:buChar char="-"/>
            </a:pPr>
            <a:r>
              <a:rPr lang="hr-BA" sz="1600" dirty="0"/>
              <a:t>djeluje na jetru i bubrege </a:t>
            </a:r>
            <a:r>
              <a:rPr lang="hr-BA" sz="1600" dirty="0">
                <a:sym typeface="Wingdings" panose="05000000000000000000" pitchFamily="2" charset="2"/>
              </a:rPr>
              <a:t> otkazivanje organa (teži slučajevi)</a:t>
            </a:r>
            <a:endParaRPr lang="hr-BA" sz="1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39B81E-02E5-4410-8A04-66F9720C91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BA" sz="2800" b="1" dirty="0"/>
              <a:t>DJELOVANJE NA ORGANE</a:t>
            </a:r>
            <a:endParaRPr lang="en-US" sz="2800" b="1" dirty="0"/>
          </a:p>
        </p:txBody>
      </p:sp>
      <p:grpSp>
        <p:nvGrpSpPr>
          <p:cNvPr id="21" name="Google Shape;10166;p75">
            <a:extLst>
              <a:ext uri="{FF2B5EF4-FFF2-40B4-BE49-F238E27FC236}">
                <a16:creationId xmlns:a16="http://schemas.microsoft.com/office/drawing/2014/main" id="{D1795546-4A64-477D-9359-50DDD5FF6D11}"/>
              </a:ext>
            </a:extLst>
          </p:cNvPr>
          <p:cNvGrpSpPr/>
          <p:nvPr/>
        </p:nvGrpSpPr>
        <p:grpSpPr>
          <a:xfrm>
            <a:off x="6105985" y="1234572"/>
            <a:ext cx="1785800" cy="2843650"/>
            <a:chOff x="998276" y="1542725"/>
            <a:chExt cx="1785800" cy="2843650"/>
          </a:xfrm>
        </p:grpSpPr>
        <p:sp>
          <p:nvSpPr>
            <p:cNvPr id="22" name="Google Shape;10167;p75">
              <a:extLst>
                <a:ext uri="{FF2B5EF4-FFF2-40B4-BE49-F238E27FC236}">
                  <a16:creationId xmlns:a16="http://schemas.microsoft.com/office/drawing/2014/main" id="{B89F488A-2F48-41E5-B531-0D85206681B7}"/>
                </a:ext>
              </a:extLst>
            </p:cNvPr>
            <p:cNvSpPr/>
            <p:nvPr/>
          </p:nvSpPr>
          <p:spPr>
            <a:xfrm>
              <a:off x="998276" y="1542725"/>
              <a:ext cx="1785800" cy="2843650"/>
            </a:xfrm>
            <a:custGeom>
              <a:avLst/>
              <a:gdLst/>
              <a:ahLst/>
              <a:cxnLst/>
              <a:rect l="l" t="t" r="r" b="b"/>
              <a:pathLst>
                <a:path w="71432" h="113746" extrusionOk="0">
                  <a:moveTo>
                    <a:pt x="70079" y="101052"/>
                  </a:moveTo>
                  <a:cubicBezTo>
                    <a:pt x="69821" y="95870"/>
                    <a:pt x="67719" y="85439"/>
                    <a:pt x="65955" y="80252"/>
                  </a:cubicBezTo>
                  <a:cubicBezTo>
                    <a:pt x="64682" y="75211"/>
                    <a:pt x="64375" y="68825"/>
                    <a:pt x="64190" y="64535"/>
                  </a:cubicBezTo>
                  <a:cubicBezTo>
                    <a:pt x="64012" y="60422"/>
                    <a:pt x="62137" y="53446"/>
                    <a:pt x="61252" y="45222"/>
                  </a:cubicBezTo>
                  <a:cubicBezTo>
                    <a:pt x="60226" y="39124"/>
                    <a:pt x="58240" y="37802"/>
                    <a:pt x="53176" y="36118"/>
                  </a:cubicBezTo>
                  <a:cubicBezTo>
                    <a:pt x="51264" y="35454"/>
                    <a:pt x="49574" y="34791"/>
                    <a:pt x="48326" y="34428"/>
                  </a:cubicBezTo>
                  <a:cubicBezTo>
                    <a:pt x="45246" y="33518"/>
                    <a:pt x="42671" y="32811"/>
                    <a:pt x="42671" y="32811"/>
                  </a:cubicBezTo>
                  <a:cubicBezTo>
                    <a:pt x="40175" y="32037"/>
                    <a:pt x="40833" y="28994"/>
                    <a:pt x="42302" y="26154"/>
                  </a:cubicBezTo>
                  <a:cubicBezTo>
                    <a:pt x="43433" y="23972"/>
                    <a:pt x="46377" y="21268"/>
                    <a:pt x="47527" y="16264"/>
                  </a:cubicBezTo>
                  <a:cubicBezTo>
                    <a:pt x="47729" y="17432"/>
                    <a:pt x="47822" y="18612"/>
                    <a:pt x="47797" y="19786"/>
                  </a:cubicBezTo>
                  <a:cubicBezTo>
                    <a:pt x="47773" y="21594"/>
                    <a:pt x="47570" y="23468"/>
                    <a:pt x="48221" y="25152"/>
                  </a:cubicBezTo>
                  <a:cubicBezTo>
                    <a:pt x="48768" y="26566"/>
                    <a:pt x="49881" y="27697"/>
                    <a:pt x="51092" y="28601"/>
                  </a:cubicBezTo>
                  <a:cubicBezTo>
                    <a:pt x="52438" y="29603"/>
                    <a:pt x="54141" y="30402"/>
                    <a:pt x="55751" y="29935"/>
                  </a:cubicBezTo>
                  <a:cubicBezTo>
                    <a:pt x="53618" y="28558"/>
                    <a:pt x="53514" y="25503"/>
                    <a:pt x="53944" y="23007"/>
                  </a:cubicBezTo>
                  <a:cubicBezTo>
                    <a:pt x="54429" y="20211"/>
                    <a:pt x="55302" y="17500"/>
                    <a:pt x="56525" y="14937"/>
                  </a:cubicBezTo>
                  <a:cubicBezTo>
                    <a:pt x="57460" y="12988"/>
                    <a:pt x="58622" y="11070"/>
                    <a:pt x="58861" y="8919"/>
                  </a:cubicBezTo>
                  <a:cubicBezTo>
                    <a:pt x="59292" y="5016"/>
                    <a:pt x="56286" y="1414"/>
                    <a:pt x="52438" y="639"/>
                  </a:cubicBezTo>
                  <a:cubicBezTo>
                    <a:pt x="49242" y="0"/>
                    <a:pt x="45793" y="1186"/>
                    <a:pt x="43587" y="3553"/>
                  </a:cubicBezTo>
                  <a:cubicBezTo>
                    <a:pt x="41491" y="2022"/>
                    <a:pt x="38651" y="1014"/>
                    <a:pt x="35073" y="744"/>
                  </a:cubicBezTo>
                  <a:cubicBezTo>
                    <a:pt x="30303" y="160"/>
                    <a:pt x="24821" y="1113"/>
                    <a:pt x="21944" y="4727"/>
                  </a:cubicBezTo>
                  <a:cubicBezTo>
                    <a:pt x="21434" y="5354"/>
                    <a:pt x="21028" y="6055"/>
                    <a:pt x="20733" y="6805"/>
                  </a:cubicBezTo>
                  <a:cubicBezTo>
                    <a:pt x="20137" y="8433"/>
                    <a:pt x="20297" y="10247"/>
                    <a:pt x="21169" y="11747"/>
                  </a:cubicBezTo>
                  <a:cubicBezTo>
                    <a:pt x="21335" y="11703"/>
                    <a:pt x="21501" y="11673"/>
                    <a:pt x="21667" y="11636"/>
                  </a:cubicBezTo>
                  <a:cubicBezTo>
                    <a:pt x="21839" y="12705"/>
                    <a:pt x="22159" y="13732"/>
                    <a:pt x="22141" y="15047"/>
                  </a:cubicBezTo>
                  <a:cubicBezTo>
                    <a:pt x="22104" y="17371"/>
                    <a:pt x="19762" y="18871"/>
                    <a:pt x="19928" y="19737"/>
                  </a:cubicBezTo>
                  <a:cubicBezTo>
                    <a:pt x="20069" y="20426"/>
                    <a:pt x="21200" y="20579"/>
                    <a:pt x="21852" y="20579"/>
                  </a:cubicBezTo>
                  <a:cubicBezTo>
                    <a:pt x="22036" y="20579"/>
                    <a:pt x="22159" y="20573"/>
                    <a:pt x="22159" y="20573"/>
                  </a:cubicBezTo>
                  <a:cubicBezTo>
                    <a:pt x="22546" y="21421"/>
                    <a:pt x="21489" y="22048"/>
                    <a:pt x="21471" y="22571"/>
                  </a:cubicBezTo>
                  <a:cubicBezTo>
                    <a:pt x="21452" y="23087"/>
                    <a:pt x="22122" y="23438"/>
                    <a:pt x="22122" y="23438"/>
                  </a:cubicBezTo>
                  <a:cubicBezTo>
                    <a:pt x="22122" y="23438"/>
                    <a:pt x="21471" y="23733"/>
                    <a:pt x="22122" y="24489"/>
                  </a:cubicBezTo>
                  <a:cubicBezTo>
                    <a:pt x="22768" y="25269"/>
                    <a:pt x="22159" y="25435"/>
                    <a:pt x="22122" y="26800"/>
                  </a:cubicBezTo>
                  <a:cubicBezTo>
                    <a:pt x="22091" y="27925"/>
                    <a:pt x="23493" y="28164"/>
                    <a:pt x="25023" y="28164"/>
                  </a:cubicBezTo>
                  <a:cubicBezTo>
                    <a:pt x="25380" y="28164"/>
                    <a:pt x="25743" y="28146"/>
                    <a:pt x="26093" y="28134"/>
                  </a:cubicBezTo>
                  <a:cubicBezTo>
                    <a:pt x="26191" y="28128"/>
                    <a:pt x="26296" y="28121"/>
                    <a:pt x="26388" y="28121"/>
                  </a:cubicBezTo>
                  <a:cubicBezTo>
                    <a:pt x="28078" y="28121"/>
                    <a:pt x="30426" y="28509"/>
                    <a:pt x="30844" y="30365"/>
                  </a:cubicBezTo>
                  <a:cubicBezTo>
                    <a:pt x="31305" y="32326"/>
                    <a:pt x="30801" y="32959"/>
                    <a:pt x="29179" y="33500"/>
                  </a:cubicBezTo>
                  <a:cubicBezTo>
                    <a:pt x="27556" y="34041"/>
                    <a:pt x="26585" y="34330"/>
                    <a:pt x="24753" y="34864"/>
                  </a:cubicBezTo>
                  <a:cubicBezTo>
                    <a:pt x="23505" y="35086"/>
                    <a:pt x="22694" y="35233"/>
                    <a:pt x="18950" y="36481"/>
                  </a:cubicBezTo>
                  <a:cubicBezTo>
                    <a:pt x="16406" y="37262"/>
                    <a:pt x="10861" y="38743"/>
                    <a:pt x="10136" y="48080"/>
                  </a:cubicBezTo>
                  <a:cubicBezTo>
                    <a:pt x="9109" y="55278"/>
                    <a:pt x="8569" y="60662"/>
                    <a:pt x="7640" y="66151"/>
                  </a:cubicBezTo>
                  <a:cubicBezTo>
                    <a:pt x="7198" y="70263"/>
                    <a:pt x="7044" y="76601"/>
                    <a:pt x="5139" y="81278"/>
                  </a:cubicBezTo>
                  <a:cubicBezTo>
                    <a:pt x="3497" y="86521"/>
                    <a:pt x="2987" y="95870"/>
                    <a:pt x="2496" y="100960"/>
                  </a:cubicBezTo>
                  <a:cubicBezTo>
                    <a:pt x="1912" y="106006"/>
                    <a:pt x="184" y="113192"/>
                    <a:pt x="0" y="113653"/>
                  </a:cubicBezTo>
                  <a:lnTo>
                    <a:pt x="6743" y="113653"/>
                  </a:lnTo>
                  <a:cubicBezTo>
                    <a:pt x="6743" y="113653"/>
                    <a:pt x="8716" y="106154"/>
                    <a:pt x="10480" y="102331"/>
                  </a:cubicBezTo>
                  <a:cubicBezTo>
                    <a:pt x="12435" y="98022"/>
                    <a:pt x="14058" y="88113"/>
                    <a:pt x="14002" y="86079"/>
                  </a:cubicBezTo>
                  <a:cubicBezTo>
                    <a:pt x="13929" y="84063"/>
                    <a:pt x="15096" y="78168"/>
                    <a:pt x="15668" y="75205"/>
                  </a:cubicBezTo>
                  <a:cubicBezTo>
                    <a:pt x="16682" y="69981"/>
                    <a:pt x="17186" y="59537"/>
                    <a:pt x="17186" y="59537"/>
                  </a:cubicBezTo>
                  <a:cubicBezTo>
                    <a:pt x="17186" y="59537"/>
                    <a:pt x="19940" y="72624"/>
                    <a:pt x="19977" y="77756"/>
                  </a:cubicBezTo>
                  <a:cubicBezTo>
                    <a:pt x="19995" y="82895"/>
                    <a:pt x="18827" y="85722"/>
                    <a:pt x="18606" y="88531"/>
                  </a:cubicBezTo>
                  <a:cubicBezTo>
                    <a:pt x="18121" y="91482"/>
                    <a:pt x="17137" y="94795"/>
                    <a:pt x="15963" y="98618"/>
                  </a:cubicBezTo>
                  <a:cubicBezTo>
                    <a:pt x="15084" y="101851"/>
                    <a:pt x="13517" y="106990"/>
                    <a:pt x="14543" y="113745"/>
                  </a:cubicBezTo>
                  <a:lnTo>
                    <a:pt x="56698" y="113598"/>
                  </a:lnTo>
                  <a:cubicBezTo>
                    <a:pt x="57730" y="105963"/>
                    <a:pt x="56212" y="101943"/>
                    <a:pt x="55524" y="98618"/>
                  </a:cubicBezTo>
                  <a:cubicBezTo>
                    <a:pt x="54940" y="95090"/>
                    <a:pt x="53932" y="92951"/>
                    <a:pt x="52979" y="89804"/>
                  </a:cubicBezTo>
                  <a:cubicBezTo>
                    <a:pt x="52192" y="87062"/>
                    <a:pt x="51079" y="83485"/>
                    <a:pt x="51116" y="78346"/>
                  </a:cubicBezTo>
                  <a:cubicBezTo>
                    <a:pt x="51135" y="73208"/>
                    <a:pt x="54497" y="58812"/>
                    <a:pt x="54497" y="58812"/>
                  </a:cubicBezTo>
                  <a:cubicBezTo>
                    <a:pt x="54497" y="58812"/>
                    <a:pt x="55880" y="72310"/>
                    <a:pt x="56261" y="75015"/>
                  </a:cubicBezTo>
                  <a:cubicBezTo>
                    <a:pt x="56864" y="79299"/>
                    <a:pt x="58886" y="84413"/>
                    <a:pt x="58757" y="86423"/>
                  </a:cubicBezTo>
                  <a:cubicBezTo>
                    <a:pt x="58548" y="89810"/>
                    <a:pt x="60625" y="99669"/>
                    <a:pt x="61842" y="101993"/>
                  </a:cubicBezTo>
                  <a:cubicBezTo>
                    <a:pt x="63059" y="104304"/>
                    <a:pt x="65955" y="113598"/>
                    <a:pt x="65955" y="113598"/>
                  </a:cubicBezTo>
                  <a:lnTo>
                    <a:pt x="71431" y="113659"/>
                  </a:lnTo>
                  <a:cubicBezTo>
                    <a:pt x="71229" y="113198"/>
                    <a:pt x="70313" y="106449"/>
                    <a:pt x="70079" y="101052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3" name="Google Shape;10168;p75">
              <a:extLst>
                <a:ext uri="{FF2B5EF4-FFF2-40B4-BE49-F238E27FC236}">
                  <a16:creationId xmlns:a16="http://schemas.microsoft.com/office/drawing/2014/main" id="{8C3F3BD9-AC2B-43EE-83FF-3834CEB89F9F}"/>
                </a:ext>
              </a:extLst>
            </p:cNvPr>
            <p:cNvGrpSpPr/>
            <p:nvPr/>
          </p:nvGrpSpPr>
          <p:grpSpPr>
            <a:xfrm>
              <a:off x="1459126" y="1614025"/>
              <a:ext cx="848725" cy="2691675"/>
              <a:chOff x="1459126" y="1614025"/>
              <a:chExt cx="848725" cy="2691675"/>
            </a:xfrm>
          </p:grpSpPr>
          <p:sp>
            <p:nvSpPr>
              <p:cNvPr id="24" name="Google Shape;10169;p75">
                <a:extLst>
                  <a:ext uri="{FF2B5EF4-FFF2-40B4-BE49-F238E27FC236}">
                    <a16:creationId xmlns:a16="http://schemas.microsoft.com/office/drawing/2014/main" id="{0780F538-D41C-4CFB-82F1-CCED6272967B}"/>
                  </a:ext>
                </a:extLst>
              </p:cNvPr>
              <p:cNvSpPr/>
              <p:nvPr/>
            </p:nvSpPr>
            <p:spPr>
              <a:xfrm>
                <a:off x="1577901" y="1614025"/>
                <a:ext cx="587050" cy="514500"/>
              </a:xfrm>
              <a:custGeom>
                <a:avLst/>
                <a:gdLst/>
                <a:ahLst/>
                <a:cxnLst/>
                <a:rect l="l" t="t" r="r" b="b"/>
                <a:pathLst>
                  <a:path w="23482" h="20580" extrusionOk="0">
                    <a:moveTo>
                      <a:pt x="11163" y="0"/>
                    </a:moveTo>
                    <a:cubicBezTo>
                      <a:pt x="4402" y="0"/>
                      <a:pt x="603" y="2680"/>
                      <a:pt x="308" y="6626"/>
                    </a:cubicBezTo>
                    <a:cubicBezTo>
                      <a:pt x="1" y="10640"/>
                      <a:pt x="1820" y="11931"/>
                      <a:pt x="4383" y="11931"/>
                    </a:cubicBezTo>
                    <a:cubicBezTo>
                      <a:pt x="4635" y="11931"/>
                      <a:pt x="4887" y="11919"/>
                      <a:pt x="5145" y="11894"/>
                    </a:cubicBezTo>
                    <a:cubicBezTo>
                      <a:pt x="5145" y="11894"/>
                      <a:pt x="5373" y="11876"/>
                      <a:pt x="5668" y="11876"/>
                    </a:cubicBezTo>
                    <a:cubicBezTo>
                      <a:pt x="6246" y="11876"/>
                      <a:pt x="7088" y="11943"/>
                      <a:pt x="7088" y="12318"/>
                    </a:cubicBezTo>
                    <a:cubicBezTo>
                      <a:pt x="7088" y="12878"/>
                      <a:pt x="6903" y="14390"/>
                      <a:pt x="8139" y="14427"/>
                    </a:cubicBezTo>
                    <a:cubicBezTo>
                      <a:pt x="8557" y="14445"/>
                      <a:pt x="8944" y="14451"/>
                      <a:pt x="9276" y="14451"/>
                    </a:cubicBezTo>
                    <a:cubicBezTo>
                      <a:pt x="9946" y="14451"/>
                      <a:pt x="10395" y="14427"/>
                      <a:pt x="10395" y="14427"/>
                    </a:cubicBezTo>
                    <a:cubicBezTo>
                      <a:pt x="10395" y="14427"/>
                      <a:pt x="10745" y="16129"/>
                      <a:pt x="11489" y="16480"/>
                    </a:cubicBezTo>
                    <a:cubicBezTo>
                      <a:pt x="12226" y="16848"/>
                      <a:pt x="11931" y="17512"/>
                      <a:pt x="12153" y="17899"/>
                    </a:cubicBezTo>
                    <a:cubicBezTo>
                      <a:pt x="12374" y="18268"/>
                      <a:pt x="13259" y="18699"/>
                      <a:pt x="13609" y="19270"/>
                    </a:cubicBezTo>
                    <a:cubicBezTo>
                      <a:pt x="13966" y="19823"/>
                      <a:pt x="14113" y="20561"/>
                      <a:pt x="14704" y="20579"/>
                    </a:cubicBezTo>
                    <a:lnTo>
                      <a:pt x="14734" y="20579"/>
                    </a:lnTo>
                    <a:cubicBezTo>
                      <a:pt x="15331" y="20579"/>
                      <a:pt x="15785" y="20088"/>
                      <a:pt x="15404" y="19307"/>
                    </a:cubicBezTo>
                    <a:cubicBezTo>
                      <a:pt x="14999" y="18490"/>
                      <a:pt x="14611" y="17770"/>
                      <a:pt x="14870" y="17697"/>
                    </a:cubicBezTo>
                    <a:cubicBezTo>
                      <a:pt x="14876" y="17697"/>
                      <a:pt x="14888" y="17697"/>
                      <a:pt x="14894" y="17697"/>
                    </a:cubicBezTo>
                    <a:cubicBezTo>
                      <a:pt x="15128" y="17697"/>
                      <a:pt x="16037" y="18004"/>
                      <a:pt x="17015" y="18004"/>
                    </a:cubicBezTo>
                    <a:cubicBezTo>
                      <a:pt x="17593" y="18004"/>
                      <a:pt x="18195" y="17893"/>
                      <a:pt x="18693" y="17549"/>
                    </a:cubicBezTo>
                    <a:cubicBezTo>
                      <a:pt x="20094" y="16590"/>
                      <a:pt x="22037" y="15385"/>
                      <a:pt x="21115" y="12595"/>
                    </a:cubicBezTo>
                    <a:lnTo>
                      <a:pt x="21115" y="12595"/>
                    </a:lnTo>
                    <a:lnTo>
                      <a:pt x="21164" y="12595"/>
                    </a:lnTo>
                    <a:cubicBezTo>
                      <a:pt x="21471" y="12595"/>
                      <a:pt x="23020" y="12478"/>
                      <a:pt x="23241" y="10062"/>
                    </a:cubicBezTo>
                    <a:cubicBezTo>
                      <a:pt x="23481" y="7382"/>
                      <a:pt x="21889" y="799"/>
                      <a:pt x="13597" y="99"/>
                    </a:cubicBezTo>
                    <a:cubicBezTo>
                      <a:pt x="12743" y="31"/>
                      <a:pt x="11938" y="0"/>
                      <a:pt x="11163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5" name="Google Shape;10170;p75">
                <a:extLst>
                  <a:ext uri="{FF2B5EF4-FFF2-40B4-BE49-F238E27FC236}">
                    <a16:creationId xmlns:a16="http://schemas.microsoft.com/office/drawing/2014/main" id="{D4276C61-C3ED-4061-9627-1564F0321B21}"/>
                  </a:ext>
                </a:extLst>
              </p:cNvPr>
              <p:cNvGrpSpPr/>
              <p:nvPr/>
            </p:nvGrpSpPr>
            <p:grpSpPr>
              <a:xfrm>
                <a:off x="1459126" y="2549075"/>
                <a:ext cx="848725" cy="608875"/>
                <a:chOff x="1459126" y="2549075"/>
                <a:chExt cx="848725" cy="608875"/>
              </a:xfrm>
            </p:grpSpPr>
            <p:sp>
              <p:nvSpPr>
                <p:cNvPr id="35" name="Google Shape;10171;p75">
                  <a:extLst>
                    <a:ext uri="{FF2B5EF4-FFF2-40B4-BE49-F238E27FC236}">
                      <a16:creationId xmlns:a16="http://schemas.microsoft.com/office/drawing/2014/main" id="{D9EC2E82-6E9D-4A8B-AEEA-E6F0129FDC06}"/>
                    </a:ext>
                  </a:extLst>
                </p:cNvPr>
                <p:cNvSpPr/>
                <p:nvPr/>
              </p:nvSpPr>
              <p:spPr>
                <a:xfrm>
                  <a:off x="1912751" y="2564925"/>
                  <a:ext cx="395100" cy="59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23721" extrusionOk="0">
                      <a:moveTo>
                        <a:pt x="4850" y="6"/>
                      </a:moveTo>
                      <a:cubicBezTo>
                        <a:pt x="4137" y="6"/>
                        <a:pt x="2736" y="234"/>
                        <a:pt x="2275" y="1973"/>
                      </a:cubicBezTo>
                      <a:cubicBezTo>
                        <a:pt x="1666" y="4321"/>
                        <a:pt x="129" y="7241"/>
                        <a:pt x="904" y="10603"/>
                      </a:cubicBezTo>
                      <a:cubicBezTo>
                        <a:pt x="1666" y="13965"/>
                        <a:pt x="0" y="16904"/>
                        <a:pt x="1740" y="18754"/>
                      </a:cubicBezTo>
                      <a:cubicBezTo>
                        <a:pt x="3418" y="20555"/>
                        <a:pt x="7419" y="23720"/>
                        <a:pt x="11335" y="23720"/>
                      </a:cubicBezTo>
                      <a:cubicBezTo>
                        <a:pt x="11476" y="23720"/>
                        <a:pt x="11618" y="23720"/>
                        <a:pt x="11753" y="23708"/>
                      </a:cubicBezTo>
                      <a:cubicBezTo>
                        <a:pt x="15804" y="23468"/>
                        <a:pt x="15711" y="19922"/>
                        <a:pt x="15029" y="18569"/>
                      </a:cubicBezTo>
                      <a:cubicBezTo>
                        <a:pt x="14365" y="17217"/>
                        <a:pt x="12829" y="14334"/>
                        <a:pt x="12699" y="12650"/>
                      </a:cubicBezTo>
                      <a:cubicBezTo>
                        <a:pt x="12570" y="10990"/>
                        <a:pt x="10610" y="1733"/>
                        <a:pt x="5268" y="31"/>
                      </a:cubicBezTo>
                      <a:cubicBezTo>
                        <a:pt x="5127" y="12"/>
                        <a:pt x="4991" y="0"/>
                        <a:pt x="4850" y="6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" name="Google Shape;10172;p75">
                  <a:extLst>
                    <a:ext uri="{FF2B5EF4-FFF2-40B4-BE49-F238E27FC236}">
                      <a16:creationId xmlns:a16="http://schemas.microsoft.com/office/drawing/2014/main" id="{FE33ECCD-4E26-4EDC-B054-BC118C024325}"/>
                    </a:ext>
                  </a:extLst>
                </p:cNvPr>
                <p:cNvSpPr/>
                <p:nvPr/>
              </p:nvSpPr>
              <p:spPr>
                <a:xfrm>
                  <a:off x="1459126" y="2549075"/>
                  <a:ext cx="395550" cy="59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2" h="23728" extrusionOk="0">
                      <a:moveTo>
                        <a:pt x="10997" y="1"/>
                      </a:moveTo>
                      <a:cubicBezTo>
                        <a:pt x="10843" y="1"/>
                        <a:pt x="10695" y="13"/>
                        <a:pt x="10554" y="38"/>
                      </a:cubicBezTo>
                      <a:cubicBezTo>
                        <a:pt x="5194" y="1734"/>
                        <a:pt x="3252" y="10979"/>
                        <a:pt x="3123" y="12657"/>
                      </a:cubicBezTo>
                      <a:cubicBezTo>
                        <a:pt x="2994" y="14323"/>
                        <a:pt x="1463" y="17224"/>
                        <a:pt x="775" y="18576"/>
                      </a:cubicBezTo>
                      <a:cubicBezTo>
                        <a:pt x="111" y="19904"/>
                        <a:pt x="0" y="23475"/>
                        <a:pt x="4045" y="23715"/>
                      </a:cubicBezTo>
                      <a:cubicBezTo>
                        <a:pt x="4186" y="23721"/>
                        <a:pt x="4327" y="23727"/>
                        <a:pt x="4469" y="23727"/>
                      </a:cubicBezTo>
                      <a:cubicBezTo>
                        <a:pt x="8384" y="23727"/>
                        <a:pt x="12404" y="20562"/>
                        <a:pt x="14082" y="18761"/>
                      </a:cubicBezTo>
                      <a:cubicBezTo>
                        <a:pt x="15822" y="16892"/>
                        <a:pt x="14138" y="13954"/>
                        <a:pt x="14912" y="10610"/>
                      </a:cubicBezTo>
                      <a:cubicBezTo>
                        <a:pt x="15687" y="7248"/>
                        <a:pt x="14156" y="4328"/>
                        <a:pt x="13529" y="1956"/>
                      </a:cubicBezTo>
                      <a:cubicBezTo>
                        <a:pt x="13068" y="235"/>
                        <a:pt x="11704" y="1"/>
                        <a:pt x="10997" y="1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6" name="Google Shape;10173;p75">
                <a:extLst>
                  <a:ext uri="{FF2B5EF4-FFF2-40B4-BE49-F238E27FC236}">
                    <a16:creationId xmlns:a16="http://schemas.microsoft.com/office/drawing/2014/main" id="{AE0E8608-1B10-46B5-9998-0AB21534F986}"/>
                  </a:ext>
                </a:extLst>
              </p:cNvPr>
              <p:cNvSpPr/>
              <p:nvPr/>
            </p:nvSpPr>
            <p:spPr>
              <a:xfrm>
                <a:off x="1834226" y="2227925"/>
                <a:ext cx="114650" cy="5148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20592" extrusionOk="0">
                    <a:moveTo>
                      <a:pt x="3215" y="0"/>
                    </a:moveTo>
                    <a:cubicBezTo>
                      <a:pt x="3215" y="0"/>
                      <a:pt x="2109" y="609"/>
                      <a:pt x="775" y="683"/>
                    </a:cubicBezTo>
                    <a:cubicBezTo>
                      <a:pt x="775" y="683"/>
                      <a:pt x="1666" y="9724"/>
                      <a:pt x="1236" y="13253"/>
                    </a:cubicBezTo>
                    <a:cubicBezTo>
                      <a:pt x="793" y="16799"/>
                      <a:pt x="0" y="18090"/>
                      <a:pt x="0" y="18090"/>
                    </a:cubicBezTo>
                    <a:cubicBezTo>
                      <a:pt x="13" y="18422"/>
                      <a:pt x="142" y="18520"/>
                      <a:pt x="289" y="18520"/>
                    </a:cubicBezTo>
                    <a:cubicBezTo>
                      <a:pt x="510" y="18520"/>
                      <a:pt x="775" y="18293"/>
                      <a:pt x="775" y="18293"/>
                    </a:cubicBezTo>
                    <a:lnTo>
                      <a:pt x="1371" y="17174"/>
                    </a:lnTo>
                    <a:cubicBezTo>
                      <a:pt x="1414" y="17174"/>
                      <a:pt x="1463" y="17168"/>
                      <a:pt x="1506" y="17168"/>
                    </a:cubicBezTo>
                    <a:cubicBezTo>
                      <a:pt x="2348" y="17168"/>
                      <a:pt x="2385" y="17654"/>
                      <a:pt x="2385" y="17654"/>
                    </a:cubicBezTo>
                    <a:lnTo>
                      <a:pt x="2201" y="18133"/>
                    </a:lnTo>
                    <a:lnTo>
                      <a:pt x="3953" y="20592"/>
                    </a:lnTo>
                    <a:lnTo>
                      <a:pt x="4586" y="18096"/>
                    </a:lnTo>
                    <a:cubicBezTo>
                      <a:pt x="4586" y="18096"/>
                      <a:pt x="2975" y="16412"/>
                      <a:pt x="3252" y="11900"/>
                    </a:cubicBezTo>
                    <a:cubicBezTo>
                      <a:pt x="3547" y="7413"/>
                      <a:pt x="3215" y="0"/>
                      <a:pt x="321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10174;p75">
                <a:extLst>
                  <a:ext uri="{FF2B5EF4-FFF2-40B4-BE49-F238E27FC236}">
                    <a16:creationId xmlns:a16="http://schemas.microsoft.com/office/drawing/2014/main" id="{8AC9A449-E91B-4C3B-A098-EF7D137D653F}"/>
                  </a:ext>
                </a:extLst>
              </p:cNvPr>
              <p:cNvSpPr/>
              <p:nvPr/>
            </p:nvSpPr>
            <p:spPr>
              <a:xfrm>
                <a:off x="1625226" y="3065100"/>
                <a:ext cx="639600" cy="411550"/>
              </a:xfrm>
              <a:custGeom>
                <a:avLst/>
                <a:gdLst/>
                <a:ahLst/>
                <a:cxnLst/>
                <a:rect l="l" t="t" r="r" b="b"/>
                <a:pathLst>
                  <a:path w="25584" h="16462" extrusionOk="0">
                    <a:moveTo>
                      <a:pt x="18373" y="1"/>
                    </a:moveTo>
                    <a:cubicBezTo>
                      <a:pt x="15589" y="1"/>
                      <a:pt x="12540" y="1003"/>
                      <a:pt x="11003" y="1500"/>
                    </a:cubicBezTo>
                    <a:cubicBezTo>
                      <a:pt x="9436" y="1998"/>
                      <a:pt x="6756" y="1832"/>
                      <a:pt x="3996" y="2072"/>
                    </a:cubicBezTo>
                    <a:cubicBezTo>
                      <a:pt x="1242" y="2312"/>
                      <a:pt x="1" y="4070"/>
                      <a:pt x="634" y="4826"/>
                    </a:cubicBezTo>
                    <a:cubicBezTo>
                      <a:pt x="1267" y="5563"/>
                      <a:pt x="4113" y="4660"/>
                      <a:pt x="5496" y="6319"/>
                    </a:cubicBezTo>
                    <a:cubicBezTo>
                      <a:pt x="6897" y="7985"/>
                      <a:pt x="8766" y="8889"/>
                      <a:pt x="9842" y="9411"/>
                    </a:cubicBezTo>
                    <a:cubicBezTo>
                      <a:pt x="10174" y="9559"/>
                      <a:pt x="10727" y="9792"/>
                      <a:pt x="11354" y="10112"/>
                    </a:cubicBezTo>
                    <a:cubicBezTo>
                      <a:pt x="11723" y="10278"/>
                      <a:pt x="12110" y="10462"/>
                      <a:pt x="12516" y="10665"/>
                    </a:cubicBezTo>
                    <a:cubicBezTo>
                      <a:pt x="13610" y="11255"/>
                      <a:pt x="14734" y="11938"/>
                      <a:pt x="15331" y="12626"/>
                    </a:cubicBezTo>
                    <a:cubicBezTo>
                      <a:pt x="16474" y="14009"/>
                      <a:pt x="20445" y="15712"/>
                      <a:pt x="21982" y="16283"/>
                    </a:cubicBezTo>
                    <a:cubicBezTo>
                      <a:pt x="22252" y="16394"/>
                      <a:pt x="22541" y="16455"/>
                      <a:pt x="22836" y="16462"/>
                    </a:cubicBezTo>
                    <a:cubicBezTo>
                      <a:pt x="23881" y="16462"/>
                      <a:pt x="24582" y="15552"/>
                      <a:pt x="24864" y="13972"/>
                    </a:cubicBezTo>
                    <a:cubicBezTo>
                      <a:pt x="25233" y="11993"/>
                      <a:pt x="25104" y="8409"/>
                      <a:pt x="25344" y="5121"/>
                    </a:cubicBezTo>
                    <a:cubicBezTo>
                      <a:pt x="25583" y="1814"/>
                      <a:pt x="22793" y="388"/>
                      <a:pt x="22793" y="388"/>
                    </a:cubicBezTo>
                    <a:cubicBezTo>
                      <a:pt x="22793" y="388"/>
                      <a:pt x="21281" y="38"/>
                      <a:pt x="18453" y="1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Google Shape;10175;p75">
                <a:extLst>
                  <a:ext uri="{FF2B5EF4-FFF2-40B4-BE49-F238E27FC236}">
                    <a16:creationId xmlns:a16="http://schemas.microsoft.com/office/drawing/2014/main" id="{3337008E-B786-4461-9F4D-D3417D5E8CD1}"/>
                  </a:ext>
                </a:extLst>
              </p:cNvPr>
              <p:cNvSpPr/>
              <p:nvPr/>
            </p:nvSpPr>
            <p:spPr>
              <a:xfrm>
                <a:off x="1524726" y="3048050"/>
                <a:ext cx="355325" cy="574750"/>
              </a:xfrm>
              <a:custGeom>
                <a:avLst/>
                <a:gdLst/>
                <a:ahLst/>
                <a:cxnLst/>
                <a:rect l="l" t="t" r="r" b="b"/>
                <a:pathLst>
                  <a:path w="14213" h="22990" extrusionOk="0">
                    <a:moveTo>
                      <a:pt x="10180" y="0"/>
                    </a:moveTo>
                    <a:lnTo>
                      <a:pt x="8207" y="1500"/>
                    </a:lnTo>
                    <a:cubicBezTo>
                      <a:pt x="7315" y="1205"/>
                      <a:pt x="6541" y="1076"/>
                      <a:pt x="5852" y="1076"/>
                    </a:cubicBezTo>
                    <a:cubicBezTo>
                      <a:pt x="4021" y="1076"/>
                      <a:pt x="2791" y="1992"/>
                      <a:pt x="1623" y="3147"/>
                    </a:cubicBezTo>
                    <a:cubicBezTo>
                      <a:pt x="1" y="4733"/>
                      <a:pt x="56" y="9595"/>
                      <a:pt x="2054" y="12294"/>
                    </a:cubicBezTo>
                    <a:cubicBezTo>
                      <a:pt x="4045" y="14992"/>
                      <a:pt x="8373" y="15785"/>
                      <a:pt x="10327" y="16154"/>
                    </a:cubicBezTo>
                    <a:cubicBezTo>
                      <a:pt x="12307" y="16523"/>
                      <a:pt x="11827" y="17482"/>
                      <a:pt x="11790" y="18275"/>
                    </a:cubicBezTo>
                    <a:cubicBezTo>
                      <a:pt x="11735" y="19074"/>
                      <a:pt x="8741" y="21182"/>
                      <a:pt x="8852" y="22116"/>
                    </a:cubicBezTo>
                    <a:cubicBezTo>
                      <a:pt x="8926" y="22934"/>
                      <a:pt x="10020" y="22989"/>
                      <a:pt x="10309" y="22989"/>
                    </a:cubicBezTo>
                    <a:lnTo>
                      <a:pt x="10383" y="22989"/>
                    </a:lnTo>
                    <a:cubicBezTo>
                      <a:pt x="10383" y="22989"/>
                      <a:pt x="10788" y="21938"/>
                      <a:pt x="11882" y="20733"/>
                    </a:cubicBezTo>
                    <a:cubicBezTo>
                      <a:pt x="12970" y="19516"/>
                      <a:pt x="14132" y="18662"/>
                      <a:pt x="14040" y="16873"/>
                    </a:cubicBezTo>
                    <a:cubicBezTo>
                      <a:pt x="13954" y="15103"/>
                      <a:pt x="12491" y="14562"/>
                      <a:pt x="12491" y="14562"/>
                    </a:cubicBezTo>
                    <a:cubicBezTo>
                      <a:pt x="12491" y="14562"/>
                      <a:pt x="14212" y="13953"/>
                      <a:pt x="13413" y="11808"/>
                    </a:cubicBezTo>
                    <a:cubicBezTo>
                      <a:pt x="12614" y="9669"/>
                      <a:pt x="8698" y="10978"/>
                      <a:pt x="8735" y="8907"/>
                    </a:cubicBezTo>
                    <a:cubicBezTo>
                      <a:pt x="8791" y="6854"/>
                      <a:pt x="7942" y="5342"/>
                      <a:pt x="9178" y="3750"/>
                    </a:cubicBezTo>
                    <a:cubicBezTo>
                      <a:pt x="10401" y="2182"/>
                      <a:pt x="11305" y="203"/>
                      <a:pt x="11305" y="203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9" name="Google Shape;10176;p75">
                <a:extLst>
                  <a:ext uri="{FF2B5EF4-FFF2-40B4-BE49-F238E27FC236}">
                    <a16:creationId xmlns:a16="http://schemas.microsoft.com/office/drawing/2014/main" id="{66CC62C3-E971-4B1E-859B-D5DE16A9DE75}"/>
                  </a:ext>
                </a:extLst>
              </p:cNvPr>
              <p:cNvGrpSpPr/>
              <p:nvPr/>
            </p:nvGrpSpPr>
            <p:grpSpPr>
              <a:xfrm>
                <a:off x="1674701" y="3317900"/>
                <a:ext cx="433525" cy="379725"/>
                <a:chOff x="1674701" y="3317900"/>
                <a:chExt cx="433525" cy="379725"/>
              </a:xfrm>
            </p:grpSpPr>
            <p:sp>
              <p:nvSpPr>
                <p:cNvPr id="32" name="Google Shape;10177;p75">
                  <a:extLst>
                    <a:ext uri="{FF2B5EF4-FFF2-40B4-BE49-F238E27FC236}">
                      <a16:creationId xmlns:a16="http://schemas.microsoft.com/office/drawing/2014/main" id="{63B0EE21-50EF-4857-933F-229ED92F2853}"/>
                    </a:ext>
                  </a:extLst>
                </p:cNvPr>
                <p:cNvSpPr/>
                <p:nvPr/>
              </p:nvSpPr>
              <p:spPr>
                <a:xfrm>
                  <a:off x="1946101" y="3390425"/>
                  <a:ext cx="162125" cy="23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5" h="9282" extrusionOk="0">
                      <a:moveTo>
                        <a:pt x="3289" y="0"/>
                      </a:moveTo>
                      <a:cubicBezTo>
                        <a:pt x="2317" y="0"/>
                        <a:pt x="1051" y="277"/>
                        <a:pt x="590" y="1512"/>
                      </a:cubicBezTo>
                      <a:cubicBezTo>
                        <a:pt x="0" y="3104"/>
                        <a:pt x="1715" y="3953"/>
                        <a:pt x="1715" y="3953"/>
                      </a:cubicBezTo>
                      <a:cubicBezTo>
                        <a:pt x="1494" y="4506"/>
                        <a:pt x="1770" y="4856"/>
                        <a:pt x="1770" y="4856"/>
                      </a:cubicBezTo>
                      <a:cubicBezTo>
                        <a:pt x="1475" y="5416"/>
                        <a:pt x="1715" y="5692"/>
                        <a:pt x="1715" y="5692"/>
                      </a:cubicBezTo>
                      <a:cubicBezTo>
                        <a:pt x="1205" y="6129"/>
                        <a:pt x="910" y="6774"/>
                        <a:pt x="922" y="7444"/>
                      </a:cubicBezTo>
                      <a:cubicBezTo>
                        <a:pt x="922" y="8360"/>
                        <a:pt x="2047" y="9282"/>
                        <a:pt x="3436" y="9282"/>
                      </a:cubicBezTo>
                      <a:cubicBezTo>
                        <a:pt x="3842" y="9282"/>
                        <a:pt x="4241" y="9202"/>
                        <a:pt x="4616" y="9054"/>
                      </a:cubicBezTo>
                      <a:cubicBezTo>
                        <a:pt x="6485" y="8311"/>
                        <a:pt x="6190" y="6374"/>
                        <a:pt x="6153" y="3455"/>
                      </a:cubicBezTo>
                      <a:cubicBezTo>
                        <a:pt x="6116" y="517"/>
                        <a:pt x="4032" y="56"/>
                        <a:pt x="4032" y="56"/>
                      </a:cubicBezTo>
                      <a:cubicBezTo>
                        <a:pt x="3787" y="19"/>
                        <a:pt x="3535" y="0"/>
                        <a:pt x="3289" y="0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" name="Google Shape;10178;p75">
                  <a:extLst>
                    <a:ext uri="{FF2B5EF4-FFF2-40B4-BE49-F238E27FC236}">
                      <a16:creationId xmlns:a16="http://schemas.microsoft.com/office/drawing/2014/main" id="{210C0CF5-C9C4-4126-B3A2-4EC35731ED61}"/>
                    </a:ext>
                  </a:extLst>
                </p:cNvPr>
                <p:cNvSpPr/>
                <p:nvPr/>
              </p:nvSpPr>
              <p:spPr>
                <a:xfrm>
                  <a:off x="1674701" y="3385650"/>
                  <a:ext cx="162300" cy="23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2" h="9283" extrusionOk="0">
                      <a:moveTo>
                        <a:pt x="3154" y="1"/>
                      </a:moveTo>
                      <a:cubicBezTo>
                        <a:pt x="2921" y="1"/>
                        <a:pt x="2687" y="13"/>
                        <a:pt x="2460" y="44"/>
                      </a:cubicBezTo>
                      <a:cubicBezTo>
                        <a:pt x="2460" y="44"/>
                        <a:pt x="370" y="505"/>
                        <a:pt x="333" y="3443"/>
                      </a:cubicBezTo>
                      <a:cubicBezTo>
                        <a:pt x="296" y="6381"/>
                        <a:pt x="1" y="8323"/>
                        <a:pt x="1870" y="9061"/>
                      </a:cubicBezTo>
                      <a:cubicBezTo>
                        <a:pt x="2245" y="9208"/>
                        <a:pt x="2638" y="9282"/>
                        <a:pt x="3037" y="9282"/>
                      </a:cubicBezTo>
                      <a:cubicBezTo>
                        <a:pt x="4433" y="9282"/>
                        <a:pt x="5570" y="8354"/>
                        <a:pt x="5570" y="7438"/>
                      </a:cubicBezTo>
                      <a:cubicBezTo>
                        <a:pt x="5576" y="6762"/>
                        <a:pt x="5287" y="6117"/>
                        <a:pt x="4777" y="5680"/>
                      </a:cubicBezTo>
                      <a:cubicBezTo>
                        <a:pt x="4777" y="5680"/>
                        <a:pt x="5017" y="5422"/>
                        <a:pt x="4722" y="4869"/>
                      </a:cubicBezTo>
                      <a:cubicBezTo>
                        <a:pt x="4722" y="4869"/>
                        <a:pt x="4998" y="4519"/>
                        <a:pt x="4777" y="3947"/>
                      </a:cubicBezTo>
                      <a:cubicBezTo>
                        <a:pt x="4777" y="3947"/>
                        <a:pt x="6492" y="3117"/>
                        <a:pt x="5902" y="1525"/>
                      </a:cubicBezTo>
                      <a:cubicBezTo>
                        <a:pt x="5435" y="265"/>
                        <a:pt x="4132" y="1"/>
                        <a:pt x="3154" y="1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" name="Google Shape;10179;p75">
                  <a:extLst>
                    <a:ext uri="{FF2B5EF4-FFF2-40B4-BE49-F238E27FC236}">
                      <a16:creationId xmlns:a16="http://schemas.microsoft.com/office/drawing/2014/main" id="{685A707D-E3F2-48AC-A167-85BDB1D8399D}"/>
                    </a:ext>
                  </a:extLst>
                </p:cNvPr>
                <p:cNvSpPr/>
                <p:nvPr/>
              </p:nvSpPr>
              <p:spPr>
                <a:xfrm>
                  <a:off x="1792726" y="3317900"/>
                  <a:ext cx="197650" cy="37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6" h="15189" extrusionOk="0">
                      <a:moveTo>
                        <a:pt x="4654" y="0"/>
                      </a:moveTo>
                      <a:lnTo>
                        <a:pt x="4654" y="4192"/>
                      </a:lnTo>
                      <a:cubicBezTo>
                        <a:pt x="4654" y="4192"/>
                        <a:pt x="1734" y="6817"/>
                        <a:pt x="130" y="6964"/>
                      </a:cubicBezTo>
                      <a:lnTo>
                        <a:pt x="1" y="7579"/>
                      </a:lnTo>
                      <a:cubicBezTo>
                        <a:pt x="1" y="7579"/>
                        <a:pt x="2840" y="6725"/>
                        <a:pt x="4248" y="5563"/>
                      </a:cubicBezTo>
                      <a:lnTo>
                        <a:pt x="4248" y="5563"/>
                      </a:lnTo>
                      <a:cubicBezTo>
                        <a:pt x="4064" y="5729"/>
                        <a:pt x="1144" y="8298"/>
                        <a:pt x="56" y="8390"/>
                      </a:cubicBezTo>
                      <a:lnTo>
                        <a:pt x="554" y="8980"/>
                      </a:lnTo>
                      <a:cubicBezTo>
                        <a:pt x="554" y="8980"/>
                        <a:pt x="4174" y="7075"/>
                        <a:pt x="4303" y="6300"/>
                      </a:cubicBezTo>
                      <a:lnTo>
                        <a:pt x="4303" y="15189"/>
                      </a:lnTo>
                      <a:lnTo>
                        <a:pt x="5766" y="15189"/>
                      </a:lnTo>
                      <a:lnTo>
                        <a:pt x="5766" y="8095"/>
                      </a:lnTo>
                      <a:cubicBezTo>
                        <a:pt x="6295" y="8943"/>
                        <a:pt x="7199" y="8999"/>
                        <a:pt x="7426" y="8999"/>
                      </a:cubicBezTo>
                      <a:cubicBezTo>
                        <a:pt x="7444" y="8999"/>
                        <a:pt x="7463" y="8999"/>
                        <a:pt x="7481" y="8999"/>
                      </a:cubicBezTo>
                      <a:lnTo>
                        <a:pt x="7850" y="8593"/>
                      </a:lnTo>
                      <a:cubicBezTo>
                        <a:pt x="6725" y="8482"/>
                        <a:pt x="6227" y="7358"/>
                        <a:pt x="6227" y="7358"/>
                      </a:cubicBezTo>
                      <a:lnTo>
                        <a:pt x="6227" y="7358"/>
                      </a:lnTo>
                      <a:cubicBezTo>
                        <a:pt x="6781" y="7720"/>
                        <a:pt x="7420" y="7769"/>
                        <a:pt x="7727" y="7769"/>
                      </a:cubicBezTo>
                      <a:cubicBezTo>
                        <a:pt x="7838" y="7769"/>
                        <a:pt x="7905" y="7763"/>
                        <a:pt x="7905" y="7763"/>
                      </a:cubicBezTo>
                      <a:lnTo>
                        <a:pt x="7776" y="7173"/>
                      </a:lnTo>
                      <a:cubicBezTo>
                        <a:pt x="7678" y="7186"/>
                        <a:pt x="7580" y="7186"/>
                        <a:pt x="7481" y="7186"/>
                      </a:cubicBezTo>
                      <a:cubicBezTo>
                        <a:pt x="6092" y="7186"/>
                        <a:pt x="5803" y="5987"/>
                        <a:pt x="5803" y="5987"/>
                      </a:cubicBezTo>
                      <a:lnTo>
                        <a:pt x="5803" y="553"/>
                      </a:lnTo>
                      <a:cubicBezTo>
                        <a:pt x="5410" y="350"/>
                        <a:pt x="5029" y="166"/>
                        <a:pt x="4654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0" name="Google Shape;10180;p75">
                <a:extLst>
                  <a:ext uri="{FF2B5EF4-FFF2-40B4-BE49-F238E27FC236}">
                    <a16:creationId xmlns:a16="http://schemas.microsoft.com/office/drawing/2014/main" id="{4ACE0D22-773A-4079-A071-85443D518C8E}"/>
                  </a:ext>
                </a:extLst>
              </p:cNvPr>
              <p:cNvSpPr/>
              <p:nvPr/>
            </p:nvSpPr>
            <p:spPr>
              <a:xfrm>
                <a:off x="1513051" y="3450200"/>
                <a:ext cx="724875" cy="855500"/>
              </a:xfrm>
              <a:custGeom>
                <a:avLst/>
                <a:gdLst/>
                <a:ahLst/>
                <a:cxnLst/>
                <a:rect l="l" t="t" r="r" b="b"/>
                <a:pathLst>
                  <a:path w="28995" h="34220" extrusionOk="0">
                    <a:moveTo>
                      <a:pt x="2244" y="0"/>
                    </a:moveTo>
                    <a:cubicBezTo>
                      <a:pt x="1974" y="6"/>
                      <a:pt x="1703" y="43"/>
                      <a:pt x="1445" y="123"/>
                    </a:cubicBezTo>
                    <a:cubicBezTo>
                      <a:pt x="1" y="511"/>
                      <a:pt x="1021" y="2059"/>
                      <a:pt x="1095" y="2803"/>
                    </a:cubicBezTo>
                    <a:cubicBezTo>
                      <a:pt x="1150" y="3522"/>
                      <a:pt x="1593" y="4703"/>
                      <a:pt x="1593" y="4703"/>
                    </a:cubicBezTo>
                    <a:cubicBezTo>
                      <a:pt x="1371" y="5668"/>
                      <a:pt x="2312" y="6995"/>
                      <a:pt x="2312" y="6995"/>
                    </a:cubicBezTo>
                    <a:cubicBezTo>
                      <a:pt x="1851" y="8200"/>
                      <a:pt x="2404" y="8753"/>
                      <a:pt x="2404" y="8753"/>
                    </a:cubicBezTo>
                    <a:cubicBezTo>
                      <a:pt x="1925" y="9528"/>
                      <a:pt x="2422" y="10935"/>
                      <a:pt x="2422" y="10935"/>
                    </a:cubicBezTo>
                    <a:cubicBezTo>
                      <a:pt x="1519" y="12706"/>
                      <a:pt x="2293" y="13855"/>
                      <a:pt x="2293" y="13855"/>
                    </a:cubicBezTo>
                    <a:cubicBezTo>
                      <a:pt x="1648" y="14740"/>
                      <a:pt x="1980" y="16314"/>
                      <a:pt x="1980" y="16314"/>
                    </a:cubicBezTo>
                    <a:cubicBezTo>
                      <a:pt x="947" y="17955"/>
                      <a:pt x="1832" y="19823"/>
                      <a:pt x="1832" y="19823"/>
                    </a:cubicBezTo>
                    <a:cubicBezTo>
                      <a:pt x="1500" y="21114"/>
                      <a:pt x="1740" y="22430"/>
                      <a:pt x="1740" y="22430"/>
                    </a:cubicBezTo>
                    <a:cubicBezTo>
                      <a:pt x="1408" y="24347"/>
                      <a:pt x="2220" y="25017"/>
                      <a:pt x="2220" y="25017"/>
                    </a:cubicBezTo>
                    <a:cubicBezTo>
                      <a:pt x="2367" y="27642"/>
                      <a:pt x="4955" y="28011"/>
                      <a:pt x="4955" y="28011"/>
                    </a:cubicBezTo>
                    <a:cubicBezTo>
                      <a:pt x="5416" y="28939"/>
                      <a:pt x="6141" y="29222"/>
                      <a:pt x="6854" y="29222"/>
                    </a:cubicBezTo>
                    <a:cubicBezTo>
                      <a:pt x="7930" y="29222"/>
                      <a:pt x="8969" y="28589"/>
                      <a:pt x="8969" y="28589"/>
                    </a:cubicBezTo>
                    <a:cubicBezTo>
                      <a:pt x="9313" y="28705"/>
                      <a:pt x="9676" y="28767"/>
                      <a:pt x="10038" y="28779"/>
                    </a:cubicBezTo>
                    <a:cubicBezTo>
                      <a:pt x="10917" y="28779"/>
                      <a:pt x="11163" y="28238"/>
                      <a:pt x="11741" y="28011"/>
                    </a:cubicBezTo>
                    <a:cubicBezTo>
                      <a:pt x="11956" y="27919"/>
                      <a:pt x="12183" y="27870"/>
                      <a:pt x="12417" y="27863"/>
                    </a:cubicBezTo>
                    <a:cubicBezTo>
                      <a:pt x="12841" y="27863"/>
                      <a:pt x="13161" y="28091"/>
                      <a:pt x="13308" y="28638"/>
                    </a:cubicBezTo>
                    <a:cubicBezTo>
                      <a:pt x="13530" y="29455"/>
                      <a:pt x="13142" y="30709"/>
                      <a:pt x="12976" y="31969"/>
                    </a:cubicBezTo>
                    <a:cubicBezTo>
                      <a:pt x="12810" y="33205"/>
                      <a:pt x="13603" y="34219"/>
                      <a:pt x="13603" y="34219"/>
                    </a:cubicBezTo>
                    <a:lnTo>
                      <a:pt x="15490" y="34219"/>
                    </a:lnTo>
                    <a:cubicBezTo>
                      <a:pt x="15454" y="34219"/>
                      <a:pt x="15306" y="34182"/>
                      <a:pt x="15951" y="33076"/>
                    </a:cubicBezTo>
                    <a:cubicBezTo>
                      <a:pt x="16652" y="31889"/>
                      <a:pt x="15693" y="30746"/>
                      <a:pt x="16597" y="29302"/>
                    </a:cubicBezTo>
                    <a:cubicBezTo>
                      <a:pt x="17507" y="27863"/>
                      <a:pt x="17451" y="26032"/>
                      <a:pt x="17451" y="26032"/>
                    </a:cubicBezTo>
                    <a:cubicBezTo>
                      <a:pt x="17894" y="23591"/>
                      <a:pt x="16744" y="23518"/>
                      <a:pt x="15822" y="22485"/>
                    </a:cubicBezTo>
                    <a:cubicBezTo>
                      <a:pt x="15429" y="22061"/>
                      <a:pt x="14808" y="21932"/>
                      <a:pt x="14218" y="21932"/>
                    </a:cubicBezTo>
                    <a:cubicBezTo>
                      <a:pt x="13689" y="21944"/>
                      <a:pt x="13167" y="22024"/>
                      <a:pt x="12663" y="22172"/>
                    </a:cubicBezTo>
                    <a:cubicBezTo>
                      <a:pt x="12454" y="22092"/>
                      <a:pt x="12226" y="22049"/>
                      <a:pt x="12005" y="22042"/>
                    </a:cubicBezTo>
                    <a:cubicBezTo>
                      <a:pt x="11556" y="22030"/>
                      <a:pt x="11151" y="22301"/>
                      <a:pt x="10997" y="22725"/>
                    </a:cubicBezTo>
                    <a:cubicBezTo>
                      <a:pt x="10856" y="22676"/>
                      <a:pt x="10708" y="22651"/>
                      <a:pt x="10561" y="22651"/>
                    </a:cubicBezTo>
                    <a:cubicBezTo>
                      <a:pt x="9805" y="22651"/>
                      <a:pt x="9172" y="23266"/>
                      <a:pt x="9172" y="23266"/>
                    </a:cubicBezTo>
                    <a:cubicBezTo>
                      <a:pt x="9110" y="22885"/>
                      <a:pt x="8803" y="22780"/>
                      <a:pt x="8471" y="22780"/>
                    </a:cubicBezTo>
                    <a:cubicBezTo>
                      <a:pt x="8182" y="22792"/>
                      <a:pt x="7893" y="22848"/>
                      <a:pt x="7616" y="22946"/>
                    </a:cubicBezTo>
                    <a:cubicBezTo>
                      <a:pt x="7696" y="22079"/>
                      <a:pt x="6897" y="21766"/>
                      <a:pt x="6897" y="21766"/>
                    </a:cubicBezTo>
                    <a:cubicBezTo>
                      <a:pt x="7561" y="20512"/>
                      <a:pt x="6621" y="19676"/>
                      <a:pt x="6621" y="19676"/>
                    </a:cubicBezTo>
                    <a:cubicBezTo>
                      <a:pt x="7709" y="18109"/>
                      <a:pt x="7045" y="16295"/>
                      <a:pt x="7045" y="16295"/>
                    </a:cubicBezTo>
                    <a:cubicBezTo>
                      <a:pt x="7506" y="14433"/>
                      <a:pt x="6473" y="13394"/>
                      <a:pt x="6473" y="13394"/>
                    </a:cubicBezTo>
                    <a:cubicBezTo>
                      <a:pt x="7580" y="11919"/>
                      <a:pt x="6270" y="10554"/>
                      <a:pt x="6270" y="10554"/>
                    </a:cubicBezTo>
                    <a:cubicBezTo>
                      <a:pt x="6694" y="10149"/>
                      <a:pt x="6547" y="9257"/>
                      <a:pt x="6510" y="9036"/>
                    </a:cubicBezTo>
                    <a:lnTo>
                      <a:pt x="6510" y="9036"/>
                    </a:lnTo>
                    <a:cubicBezTo>
                      <a:pt x="6682" y="10007"/>
                      <a:pt x="7758" y="10075"/>
                      <a:pt x="8059" y="10075"/>
                    </a:cubicBezTo>
                    <a:lnTo>
                      <a:pt x="8133" y="10075"/>
                    </a:lnTo>
                    <a:cubicBezTo>
                      <a:pt x="8219" y="10917"/>
                      <a:pt x="9307" y="11028"/>
                      <a:pt x="9842" y="11028"/>
                    </a:cubicBezTo>
                    <a:cubicBezTo>
                      <a:pt x="10014" y="11028"/>
                      <a:pt x="10130" y="11015"/>
                      <a:pt x="10130" y="11015"/>
                    </a:cubicBezTo>
                    <a:cubicBezTo>
                      <a:pt x="10296" y="11765"/>
                      <a:pt x="10764" y="11962"/>
                      <a:pt x="11194" y="11962"/>
                    </a:cubicBezTo>
                    <a:cubicBezTo>
                      <a:pt x="11507" y="11950"/>
                      <a:pt x="11809" y="11876"/>
                      <a:pt x="12091" y="11741"/>
                    </a:cubicBezTo>
                    <a:cubicBezTo>
                      <a:pt x="12509" y="12146"/>
                      <a:pt x="13044" y="12275"/>
                      <a:pt x="13560" y="12275"/>
                    </a:cubicBezTo>
                    <a:cubicBezTo>
                      <a:pt x="14452" y="12275"/>
                      <a:pt x="15269" y="11894"/>
                      <a:pt x="15269" y="11894"/>
                    </a:cubicBezTo>
                    <a:cubicBezTo>
                      <a:pt x="15490" y="12109"/>
                      <a:pt x="15798" y="12226"/>
                      <a:pt x="16111" y="12214"/>
                    </a:cubicBezTo>
                    <a:cubicBezTo>
                      <a:pt x="17009" y="12214"/>
                      <a:pt x="18023" y="11501"/>
                      <a:pt x="18023" y="11501"/>
                    </a:cubicBezTo>
                    <a:cubicBezTo>
                      <a:pt x="18213" y="11568"/>
                      <a:pt x="18410" y="11599"/>
                      <a:pt x="18613" y="11599"/>
                    </a:cubicBezTo>
                    <a:cubicBezTo>
                      <a:pt x="19744" y="11599"/>
                      <a:pt x="20033" y="10413"/>
                      <a:pt x="20033" y="10413"/>
                    </a:cubicBezTo>
                    <a:lnTo>
                      <a:pt x="20076" y="10413"/>
                    </a:lnTo>
                    <a:cubicBezTo>
                      <a:pt x="21668" y="10394"/>
                      <a:pt x="21975" y="9313"/>
                      <a:pt x="21975" y="9313"/>
                    </a:cubicBezTo>
                    <a:cubicBezTo>
                      <a:pt x="22172" y="9380"/>
                      <a:pt x="22381" y="9417"/>
                      <a:pt x="22590" y="9423"/>
                    </a:cubicBezTo>
                    <a:cubicBezTo>
                      <a:pt x="23002" y="9423"/>
                      <a:pt x="23119" y="9202"/>
                      <a:pt x="23162" y="9067"/>
                    </a:cubicBezTo>
                    <a:lnTo>
                      <a:pt x="23162" y="9067"/>
                    </a:lnTo>
                    <a:cubicBezTo>
                      <a:pt x="22977" y="10382"/>
                      <a:pt x="23807" y="10603"/>
                      <a:pt x="23807" y="10603"/>
                    </a:cubicBezTo>
                    <a:cubicBezTo>
                      <a:pt x="23586" y="11396"/>
                      <a:pt x="23487" y="12220"/>
                      <a:pt x="23512" y="13044"/>
                    </a:cubicBezTo>
                    <a:cubicBezTo>
                      <a:pt x="22602" y="15336"/>
                      <a:pt x="24084" y="16240"/>
                      <a:pt x="24084" y="16240"/>
                    </a:cubicBezTo>
                    <a:cubicBezTo>
                      <a:pt x="22996" y="17611"/>
                      <a:pt x="23807" y="18938"/>
                      <a:pt x="23807" y="18938"/>
                    </a:cubicBezTo>
                    <a:cubicBezTo>
                      <a:pt x="23401" y="19553"/>
                      <a:pt x="23586" y="21415"/>
                      <a:pt x="23586" y="21415"/>
                    </a:cubicBezTo>
                    <a:cubicBezTo>
                      <a:pt x="23045" y="22024"/>
                      <a:pt x="22768" y="23303"/>
                      <a:pt x="22768" y="23303"/>
                    </a:cubicBezTo>
                    <a:cubicBezTo>
                      <a:pt x="20943" y="24077"/>
                      <a:pt x="21035" y="25706"/>
                      <a:pt x="21035" y="25706"/>
                    </a:cubicBezTo>
                    <a:cubicBezTo>
                      <a:pt x="21145" y="25755"/>
                      <a:pt x="21244" y="25841"/>
                      <a:pt x="21311" y="25946"/>
                    </a:cubicBezTo>
                    <a:cubicBezTo>
                      <a:pt x="21570" y="26327"/>
                      <a:pt x="22215" y="26757"/>
                      <a:pt x="22215" y="26757"/>
                    </a:cubicBezTo>
                    <a:cubicBezTo>
                      <a:pt x="21496" y="27089"/>
                      <a:pt x="20850" y="29455"/>
                      <a:pt x="20648" y="30027"/>
                    </a:cubicBezTo>
                    <a:cubicBezTo>
                      <a:pt x="20586" y="30193"/>
                      <a:pt x="20654" y="30267"/>
                      <a:pt x="20777" y="30267"/>
                    </a:cubicBezTo>
                    <a:cubicBezTo>
                      <a:pt x="21109" y="30267"/>
                      <a:pt x="21871" y="29750"/>
                      <a:pt x="22067" y="28921"/>
                    </a:cubicBezTo>
                    <a:cubicBezTo>
                      <a:pt x="22362" y="27796"/>
                      <a:pt x="23180" y="27384"/>
                      <a:pt x="23180" y="27384"/>
                    </a:cubicBezTo>
                    <a:cubicBezTo>
                      <a:pt x="23567" y="28251"/>
                      <a:pt x="24194" y="28521"/>
                      <a:pt x="24852" y="28521"/>
                    </a:cubicBezTo>
                    <a:cubicBezTo>
                      <a:pt x="25565" y="28521"/>
                      <a:pt x="26309" y="28195"/>
                      <a:pt x="26800" y="27974"/>
                    </a:cubicBezTo>
                    <a:cubicBezTo>
                      <a:pt x="27741" y="27550"/>
                      <a:pt x="27649" y="25405"/>
                      <a:pt x="27649" y="25405"/>
                    </a:cubicBezTo>
                    <a:cubicBezTo>
                      <a:pt x="27649" y="25405"/>
                      <a:pt x="27962" y="25276"/>
                      <a:pt x="28497" y="23782"/>
                    </a:cubicBezTo>
                    <a:cubicBezTo>
                      <a:pt x="28835" y="22928"/>
                      <a:pt x="28749" y="21975"/>
                      <a:pt x="28276" y="21194"/>
                    </a:cubicBezTo>
                    <a:cubicBezTo>
                      <a:pt x="28927" y="19197"/>
                      <a:pt x="27852" y="18035"/>
                      <a:pt x="27852" y="18035"/>
                    </a:cubicBezTo>
                    <a:cubicBezTo>
                      <a:pt x="28798" y="16461"/>
                      <a:pt x="27833" y="15078"/>
                      <a:pt x="27833" y="15078"/>
                    </a:cubicBezTo>
                    <a:cubicBezTo>
                      <a:pt x="28632" y="13726"/>
                      <a:pt x="27759" y="12435"/>
                      <a:pt x="27759" y="12435"/>
                    </a:cubicBezTo>
                    <a:cubicBezTo>
                      <a:pt x="28552" y="11286"/>
                      <a:pt x="27981" y="9792"/>
                      <a:pt x="27981" y="9792"/>
                    </a:cubicBezTo>
                    <a:cubicBezTo>
                      <a:pt x="28995" y="8311"/>
                      <a:pt x="28036" y="7352"/>
                      <a:pt x="28036" y="7352"/>
                    </a:cubicBezTo>
                    <a:cubicBezTo>
                      <a:pt x="28036" y="7352"/>
                      <a:pt x="28663" y="7167"/>
                      <a:pt x="28589" y="5151"/>
                    </a:cubicBezTo>
                    <a:cubicBezTo>
                      <a:pt x="28540" y="3424"/>
                      <a:pt x="26973" y="3301"/>
                      <a:pt x="26524" y="3301"/>
                    </a:cubicBezTo>
                    <a:lnTo>
                      <a:pt x="26407" y="3301"/>
                    </a:lnTo>
                    <a:cubicBezTo>
                      <a:pt x="26032" y="2895"/>
                      <a:pt x="25663" y="2754"/>
                      <a:pt x="25344" y="2754"/>
                    </a:cubicBezTo>
                    <a:cubicBezTo>
                      <a:pt x="24581" y="2754"/>
                      <a:pt x="24041" y="3541"/>
                      <a:pt x="24041" y="3541"/>
                    </a:cubicBezTo>
                    <a:cubicBezTo>
                      <a:pt x="23942" y="3510"/>
                      <a:pt x="23844" y="3498"/>
                      <a:pt x="23739" y="3498"/>
                    </a:cubicBezTo>
                    <a:cubicBezTo>
                      <a:pt x="22658" y="3498"/>
                      <a:pt x="21809" y="5016"/>
                      <a:pt x="21809" y="5016"/>
                    </a:cubicBezTo>
                    <a:lnTo>
                      <a:pt x="21729" y="5016"/>
                    </a:lnTo>
                    <a:cubicBezTo>
                      <a:pt x="20574" y="5016"/>
                      <a:pt x="20641" y="5834"/>
                      <a:pt x="20641" y="5834"/>
                    </a:cubicBezTo>
                    <a:cubicBezTo>
                      <a:pt x="20439" y="5784"/>
                      <a:pt x="20230" y="5754"/>
                      <a:pt x="20021" y="5754"/>
                    </a:cubicBezTo>
                    <a:cubicBezTo>
                      <a:pt x="19344" y="5748"/>
                      <a:pt x="18717" y="6104"/>
                      <a:pt x="18392" y="6700"/>
                    </a:cubicBezTo>
                    <a:cubicBezTo>
                      <a:pt x="18152" y="6571"/>
                      <a:pt x="17888" y="6510"/>
                      <a:pt x="17617" y="6504"/>
                    </a:cubicBezTo>
                    <a:cubicBezTo>
                      <a:pt x="16707" y="6510"/>
                      <a:pt x="16136" y="7315"/>
                      <a:pt x="16136" y="7315"/>
                    </a:cubicBezTo>
                    <a:cubicBezTo>
                      <a:pt x="15902" y="7247"/>
                      <a:pt x="15656" y="7217"/>
                      <a:pt x="15417" y="7217"/>
                    </a:cubicBezTo>
                    <a:cubicBezTo>
                      <a:pt x="14396" y="7217"/>
                      <a:pt x="13843" y="7831"/>
                      <a:pt x="13843" y="7831"/>
                    </a:cubicBezTo>
                    <a:cubicBezTo>
                      <a:pt x="13339" y="7167"/>
                      <a:pt x="12743" y="6977"/>
                      <a:pt x="12233" y="6977"/>
                    </a:cubicBezTo>
                    <a:cubicBezTo>
                      <a:pt x="11790" y="6983"/>
                      <a:pt x="11360" y="7106"/>
                      <a:pt x="10979" y="7333"/>
                    </a:cubicBezTo>
                    <a:cubicBezTo>
                      <a:pt x="10942" y="6393"/>
                      <a:pt x="10198" y="6245"/>
                      <a:pt x="9737" y="6245"/>
                    </a:cubicBezTo>
                    <a:cubicBezTo>
                      <a:pt x="9614" y="6245"/>
                      <a:pt x="9491" y="6258"/>
                      <a:pt x="9368" y="6276"/>
                    </a:cubicBezTo>
                    <a:cubicBezTo>
                      <a:pt x="9202" y="5225"/>
                      <a:pt x="7598" y="5041"/>
                      <a:pt x="7598" y="5041"/>
                    </a:cubicBezTo>
                    <a:cubicBezTo>
                      <a:pt x="8114" y="3762"/>
                      <a:pt x="6688" y="3320"/>
                      <a:pt x="6688" y="3320"/>
                    </a:cubicBezTo>
                    <a:cubicBezTo>
                      <a:pt x="6744" y="2176"/>
                      <a:pt x="5600" y="1807"/>
                      <a:pt x="5600" y="1807"/>
                    </a:cubicBezTo>
                    <a:cubicBezTo>
                      <a:pt x="5422" y="578"/>
                      <a:pt x="4777" y="302"/>
                      <a:pt x="4236" y="302"/>
                    </a:cubicBezTo>
                    <a:cubicBezTo>
                      <a:pt x="3959" y="308"/>
                      <a:pt x="3689" y="363"/>
                      <a:pt x="3443" y="474"/>
                    </a:cubicBezTo>
                    <a:cubicBezTo>
                      <a:pt x="3443" y="474"/>
                      <a:pt x="3092" y="0"/>
                      <a:pt x="224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Google Shape;10181;p75">
                <a:extLst>
                  <a:ext uri="{FF2B5EF4-FFF2-40B4-BE49-F238E27FC236}">
                    <a16:creationId xmlns:a16="http://schemas.microsoft.com/office/drawing/2014/main" id="{790CA8D5-CBDC-4ED6-A095-C2F53ABC2D58}"/>
                  </a:ext>
                </a:extLst>
              </p:cNvPr>
              <p:cNvSpPr/>
              <p:nvPr/>
            </p:nvSpPr>
            <p:spPr>
              <a:xfrm>
                <a:off x="1726651" y="2627300"/>
                <a:ext cx="281400" cy="432450"/>
              </a:xfrm>
              <a:custGeom>
                <a:avLst/>
                <a:gdLst/>
                <a:ahLst/>
                <a:cxnLst/>
                <a:rect l="l" t="t" r="r" b="b"/>
                <a:pathLst>
                  <a:path w="11256" h="17298" extrusionOk="0">
                    <a:moveTo>
                      <a:pt x="6147" y="1"/>
                    </a:moveTo>
                    <a:cubicBezTo>
                      <a:pt x="6141" y="1"/>
                      <a:pt x="6129" y="1"/>
                      <a:pt x="6117" y="1"/>
                    </a:cubicBezTo>
                    <a:cubicBezTo>
                      <a:pt x="6043" y="56"/>
                      <a:pt x="5570" y="873"/>
                      <a:pt x="5514" y="1175"/>
                    </a:cubicBezTo>
                    <a:cubicBezTo>
                      <a:pt x="5483" y="1359"/>
                      <a:pt x="5299" y="1414"/>
                      <a:pt x="5127" y="1414"/>
                    </a:cubicBezTo>
                    <a:cubicBezTo>
                      <a:pt x="5022" y="1414"/>
                      <a:pt x="4918" y="1396"/>
                      <a:pt x="4820" y="1359"/>
                    </a:cubicBezTo>
                    <a:cubicBezTo>
                      <a:pt x="4684" y="1322"/>
                      <a:pt x="4684" y="99"/>
                      <a:pt x="4684" y="99"/>
                    </a:cubicBezTo>
                    <a:cubicBezTo>
                      <a:pt x="4119" y="99"/>
                      <a:pt x="3553" y="548"/>
                      <a:pt x="3553" y="548"/>
                    </a:cubicBezTo>
                    <a:lnTo>
                      <a:pt x="3738" y="1605"/>
                    </a:lnTo>
                    <a:cubicBezTo>
                      <a:pt x="3215" y="2066"/>
                      <a:pt x="3418" y="2502"/>
                      <a:pt x="3418" y="2502"/>
                    </a:cubicBezTo>
                    <a:cubicBezTo>
                      <a:pt x="2681" y="3049"/>
                      <a:pt x="2797" y="4242"/>
                      <a:pt x="2361" y="4242"/>
                    </a:cubicBezTo>
                    <a:cubicBezTo>
                      <a:pt x="1974" y="4223"/>
                      <a:pt x="1974" y="4045"/>
                      <a:pt x="1851" y="4045"/>
                    </a:cubicBezTo>
                    <a:cubicBezTo>
                      <a:pt x="1826" y="4045"/>
                      <a:pt x="1808" y="4045"/>
                      <a:pt x="1795" y="4051"/>
                    </a:cubicBezTo>
                    <a:cubicBezTo>
                      <a:pt x="1623" y="4131"/>
                      <a:pt x="1377" y="4371"/>
                      <a:pt x="1586" y="4525"/>
                    </a:cubicBezTo>
                    <a:cubicBezTo>
                      <a:pt x="1777" y="4691"/>
                      <a:pt x="1605" y="4691"/>
                      <a:pt x="1377" y="4973"/>
                    </a:cubicBezTo>
                    <a:cubicBezTo>
                      <a:pt x="1132" y="5262"/>
                      <a:pt x="1642" y="5828"/>
                      <a:pt x="1832" y="5895"/>
                    </a:cubicBezTo>
                    <a:cubicBezTo>
                      <a:pt x="1845" y="5902"/>
                      <a:pt x="1857" y="5902"/>
                      <a:pt x="1869" y="5902"/>
                    </a:cubicBezTo>
                    <a:cubicBezTo>
                      <a:pt x="2121" y="5902"/>
                      <a:pt x="2963" y="5465"/>
                      <a:pt x="2963" y="5465"/>
                    </a:cubicBezTo>
                    <a:lnTo>
                      <a:pt x="2963" y="5465"/>
                    </a:lnTo>
                    <a:cubicBezTo>
                      <a:pt x="2736" y="5957"/>
                      <a:pt x="2773" y="6633"/>
                      <a:pt x="2773" y="6633"/>
                    </a:cubicBezTo>
                    <a:cubicBezTo>
                      <a:pt x="2773" y="6633"/>
                      <a:pt x="2631" y="6221"/>
                      <a:pt x="2269" y="6221"/>
                    </a:cubicBezTo>
                    <a:cubicBezTo>
                      <a:pt x="2189" y="6227"/>
                      <a:pt x="2115" y="6246"/>
                      <a:pt x="2041" y="6276"/>
                    </a:cubicBezTo>
                    <a:cubicBezTo>
                      <a:pt x="1513" y="6485"/>
                      <a:pt x="1494" y="6879"/>
                      <a:pt x="1494" y="6879"/>
                    </a:cubicBezTo>
                    <a:cubicBezTo>
                      <a:pt x="1869" y="6897"/>
                      <a:pt x="2023" y="7278"/>
                      <a:pt x="2023" y="7278"/>
                    </a:cubicBezTo>
                    <a:cubicBezTo>
                      <a:pt x="1" y="10659"/>
                      <a:pt x="1" y="15927"/>
                      <a:pt x="683" y="16683"/>
                    </a:cubicBezTo>
                    <a:cubicBezTo>
                      <a:pt x="1070" y="17089"/>
                      <a:pt x="1574" y="17298"/>
                      <a:pt x="2293" y="17298"/>
                    </a:cubicBezTo>
                    <a:cubicBezTo>
                      <a:pt x="2871" y="17298"/>
                      <a:pt x="3590" y="17168"/>
                      <a:pt x="4512" y="16904"/>
                    </a:cubicBezTo>
                    <a:cubicBezTo>
                      <a:pt x="6608" y="16302"/>
                      <a:pt x="10063" y="13868"/>
                      <a:pt x="10647" y="11354"/>
                    </a:cubicBezTo>
                    <a:cubicBezTo>
                      <a:pt x="11255" y="8846"/>
                      <a:pt x="9178" y="7407"/>
                      <a:pt x="9178" y="7407"/>
                    </a:cubicBezTo>
                    <a:cubicBezTo>
                      <a:pt x="9178" y="7407"/>
                      <a:pt x="9251" y="6670"/>
                      <a:pt x="9178" y="5182"/>
                    </a:cubicBezTo>
                    <a:cubicBezTo>
                      <a:pt x="9129" y="3855"/>
                      <a:pt x="8182" y="3781"/>
                      <a:pt x="7973" y="3781"/>
                    </a:cubicBezTo>
                    <a:lnTo>
                      <a:pt x="7930" y="3781"/>
                    </a:lnTo>
                    <a:cubicBezTo>
                      <a:pt x="8041" y="2349"/>
                      <a:pt x="6664" y="1931"/>
                      <a:pt x="6664" y="1740"/>
                    </a:cubicBezTo>
                    <a:cubicBezTo>
                      <a:pt x="6682" y="1531"/>
                      <a:pt x="7082" y="837"/>
                      <a:pt x="7155" y="511"/>
                    </a:cubicBezTo>
                    <a:cubicBezTo>
                      <a:pt x="7241" y="216"/>
                      <a:pt x="6344" y="1"/>
                      <a:pt x="6147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312FE2C-233E-4765-8612-9F838B1425EF}"/>
              </a:ext>
            </a:extLst>
          </p:cNvPr>
          <p:cNvCxnSpPr/>
          <p:nvPr/>
        </p:nvCxnSpPr>
        <p:spPr>
          <a:xfrm flipV="1">
            <a:off x="4064000" y="2543335"/>
            <a:ext cx="2700610" cy="204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E3A57E0-178B-487A-B8D3-A652EB137EF6}"/>
              </a:ext>
            </a:extLst>
          </p:cNvPr>
          <p:cNvCxnSpPr>
            <a:cxnSpLocks/>
          </p:cNvCxnSpPr>
          <p:nvPr/>
        </p:nvCxnSpPr>
        <p:spPr>
          <a:xfrm flipV="1">
            <a:off x="4070888" y="2710523"/>
            <a:ext cx="3184397" cy="41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96FDD16-90E8-43E6-92FD-1DFFFD9C9AAF}"/>
              </a:ext>
            </a:extLst>
          </p:cNvPr>
          <p:cNvCxnSpPr>
            <a:cxnSpLocks/>
          </p:cNvCxnSpPr>
          <p:nvPr/>
        </p:nvCxnSpPr>
        <p:spPr>
          <a:xfrm flipV="1">
            <a:off x="3970436" y="2909572"/>
            <a:ext cx="3245499" cy="233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E891D88-2E9D-4A43-8EAE-216C1B9743B1}"/>
              </a:ext>
            </a:extLst>
          </p:cNvPr>
          <p:cNvCxnSpPr>
            <a:cxnSpLocks/>
          </p:cNvCxnSpPr>
          <p:nvPr/>
        </p:nvCxnSpPr>
        <p:spPr>
          <a:xfrm>
            <a:off x="3970436" y="3142041"/>
            <a:ext cx="2893124" cy="46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81ADCD2-B1E8-4A9A-A5D4-415A272EC842}"/>
              </a:ext>
            </a:extLst>
          </p:cNvPr>
          <p:cNvCxnSpPr>
            <a:cxnSpLocks/>
          </p:cNvCxnSpPr>
          <p:nvPr/>
        </p:nvCxnSpPr>
        <p:spPr>
          <a:xfrm>
            <a:off x="4246306" y="3138183"/>
            <a:ext cx="2893124" cy="46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2FDC3783-BBA3-4B5F-8630-EFDBA51138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100" y="3547538"/>
            <a:ext cx="635552" cy="145967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6BE6CF3-D045-4604-92F1-1C1E7CE83902}"/>
              </a:ext>
            </a:extLst>
          </p:cNvPr>
          <p:cNvSpPr txBox="1"/>
          <p:nvPr/>
        </p:nvSpPr>
        <p:spPr>
          <a:xfrm>
            <a:off x="1470497" y="4039584"/>
            <a:ext cx="2399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1600" b="1" dirty="0">
                <a:solidFill>
                  <a:schemeClr val="tx1"/>
                </a:solidFill>
              </a:rPr>
              <a:t>NAJVIŠE UGROŽEN DIŠNI SUSTAV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13BE58-9C34-482B-9874-0B181166ACF5}"/>
              </a:ext>
            </a:extLst>
          </p:cNvPr>
          <p:cNvSpPr txBox="1"/>
          <p:nvPr/>
        </p:nvSpPr>
        <p:spPr>
          <a:xfrm>
            <a:off x="6105985" y="4192859"/>
            <a:ext cx="199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Slika 2.2 – ljudsko tijelo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5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 txBox="1">
            <a:spLocks noGrp="1"/>
          </p:cNvSpPr>
          <p:nvPr>
            <p:ph type="subTitle" idx="1"/>
          </p:nvPr>
        </p:nvSpPr>
        <p:spPr>
          <a:xfrm>
            <a:off x="1035650" y="3494223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hr-BA" sz="1600" dirty="0"/>
              <a:t>DIREKTAN PRIJENOS ZARAZE</a:t>
            </a:r>
            <a:endParaRPr sz="1600" dirty="0"/>
          </a:p>
        </p:txBody>
      </p:sp>
      <p:sp>
        <p:nvSpPr>
          <p:cNvPr id="297" name="Google Shape;297;p39"/>
          <p:cNvSpPr txBox="1">
            <a:spLocks noGrp="1"/>
          </p:cNvSpPr>
          <p:nvPr>
            <p:ph type="ctrTitle"/>
          </p:nvPr>
        </p:nvSpPr>
        <p:spPr>
          <a:xfrm>
            <a:off x="939300" y="351847"/>
            <a:ext cx="7265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298" name="Google Shape;298;p39"/>
          <p:cNvSpPr txBox="1">
            <a:spLocks noGrp="1"/>
          </p:cNvSpPr>
          <p:nvPr>
            <p:ph type="subTitle" idx="4"/>
          </p:nvPr>
        </p:nvSpPr>
        <p:spPr>
          <a:xfrm>
            <a:off x="4876450" y="3013365"/>
            <a:ext cx="3231900" cy="513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hr-BA" dirty="0"/>
              <a:t>POVRŠINE</a:t>
            </a:r>
            <a:endParaRPr dirty="0"/>
          </a:p>
        </p:txBody>
      </p:sp>
      <p:sp>
        <p:nvSpPr>
          <p:cNvPr id="299" name="Google Shape;299;p39"/>
          <p:cNvSpPr txBox="1">
            <a:spLocks noGrp="1"/>
          </p:cNvSpPr>
          <p:nvPr>
            <p:ph type="subTitle" idx="3"/>
          </p:nvPr>
        </p:nvSpPr>
        <p:spPr>
          <a:xfrm>
            <a:off x="426750" y="3002006"/>
            <a:ext cx="3231900" cy="513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hr-BA" dirty="0"/>
              <a:t>LJUDI</a:t>
            </a:r>
            <a:endParaRPr dirty="0"/>
          </a:p>
        </p:txBody>
      </p:sp>
      <p:sp>
        <p:nvSpPr>
          <p:cNvPr id="300" name="Google Shape;300;p39"/>
          <p:cNvSpPr txBox="1">
            <a:spLocks noGrp="1"/>
          </p:cNvSpPr>
          <p:nvPr>
            <p:ph type="subTitle" idx="2"/>
          </p:nvPr>
        </p:nvSpPr>
        <p:spPr>
          <a:xfrm>
            <a:off x="4876450" y="3499365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hr-BA" sz="1600" dirty="0"/>
              <a:t>INDIREKTAN PRIJENOS ZARAZE</a:t>
            </a:r>
            <a:endParaRPr sz="1600" dirty="0"/>
          </a:p>
        </p:txBody>
      </p:sp>
      <p:grpSp>
        <p:nvGrpSpPr>
          <p:cNvPr id="301" name="Google Shape;301;p39"/>
          <p:cNvGrpSpPr/>
          <p:nvPr/>
        </p:nvGrpSpPr>
        <p:grpSpPr>
          <a:xfrm>
            <a:off x="2360850" y="2888300"/>
            <a:ext cx="4422300" cy="383700"/>
            <a:chOff x="2360847" y="1990364"/>
            <a:chExt cx="4422300" cy="383700"/>
          </a:xfrm>
        </p:grpSpPr>
        <p:sp>
          <p:nvSpPr>
            <p:cNvPr id="302" name="Google Shape;302;p39"/>
            <p:cNvSpPr/>
            <p:nvPr/>
          </p:nvSpPr>
          <p:spPr>
            <a:xfrm rot="10800000" flipH="1">
              <a:off x="2360847" y="1990364"/>
              <a:ext cx="383700" cy="3837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9"/>
            <p:cNvSpPr/>
            <p:nvPr/>
          </p:nvSpPr>
          <p:spPr>
            <a:xfrm rot="10800000">
              <a:off x="6399447" y="1990364"/>
              <a:ext cx="383700" cy="3837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4B1359-699D-4813-9C16-7996F6EC8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000" y="966569"/>
            <a:ext cx="1049999" cy="7000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3EF7A913-03D0-4643-BA42-BB2A877A6A71}"/>
              </a:ext>
            </a:extLst>
          </p:cNvPr>
          <p:cNvSpPr/>
          <p:nvPr/>
        </p:nvSpPr>
        <p:spPr>
          <a:xfrm rot="3189439">
            <a:off x="4846998" y="1976604"/>
            <a:ext cx="1298214" cy="342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4B1764D-74CF-4BCC-8DE9-05DF26671AAB}"/>
              </a:ext>
            </a:extLst>
          </p:cNvPr>
          <p:cNvSpPr/>
          <p:nvPr/>
        </p:nvSpPr>
        <p:spPr>
          <a:xfrm rot="7116418">
            <a:off x="2933674" y="1958663"/>
            <a:ext cx="1298214" cy="342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0"/>
          <p:cNvPicPr preferRelativeResize="0"/>
          <p:nvPr/>
        </p:nvPicPr>
        <p:blipFill rotWithShape="1">
          <a:blip r:embed="rId4">
            <a:alphaModFix/>
          </a:blip>
          <a:srcRect l="30885" r="30885"/>
          <a:stretch/>
        </p:blipFill>
        <p:spPr>
          <a:xfrm>
            <a:off x="5766350" y="294300"/>
            <a:ext cx="3095700" cy="45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0"/>
          <p:cNvSpPr txBox="1">
            <a:spLocks noGrp="1"/>
          </p:cNvSpPr>
          <p:nvPr>
            <p:ph type="subTitle" idx="1"/>
          </p:nvPr>
        </p:nvSpPr>
        <p:spPr>
          <a:xfrm>
            <a:off x="720000" y="2877800"/>
            <a:ext cx="37911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hr-BA" sz="1600" dirty="0"/>
              <a:t>- m</a:t>
            </a:r>
            <a:r>
              <a:rPr lang="en-US" sz="1600" dirty="0" err="1"/>
              <a:t>nogi</a:t>
            </a:r>
            <a:r>
              <a:rPr lang="en-US" sz="1600" dirty="0"/>
              <a:t> </a:t>
            </a:r>
            <a:r>
              <a:rPr lang="en-US" sz="1600" dirty="0" err="1"/>
              <a:t>ljudi</a:t>
            </a:r>
            <a:r>
              <a:rPr lang="en-US" sz="1600" dirty="0"/>
              <a:t> </a:t>
            </a:r>
            <a:r>
              <a:rPr lang="en-US" sz="1600" dirty="0" err="1"/>
              <a:t>zaraženi</a:t>
            </a:r>
            <a:r>
              <a:rPr lang="en-US" sz="1600" dirty="0"/>
              <a:t> </a:t>
            </a:r>
            <a:r>
              <a:rPr lang="en-US" sz="1600" dirty="0" err="1"/>
              <a:t>pokazuje</a:t>
            </a:r>
            <a:r>
              <a:rPr lang="en-US" sz="1600" dirty="0"/>
              <a:t> </a:t>
            </a:r>
            <a:r>
              <a:rPr lang="en-US" sz="1600" dirty="0" err="1"/>
              <a:t>blage</a:t>
            </a:r>
            <a:r>
              <a:rPr lang="en-US" sz="1600" dirty="0"/>
              <a:t> </a:t>
            </a:r>
            <a:r>
              <a:rPr lang="en-US" sz="1600" dirty="0" err="1"/>
              <a:t>simptome</a:t>
            </a:r>
            <a:r>
              <a:rPr lang="en-US" sz="1600" dirty="0"/>
              <a:t> </a:t>
            </a:r>
            <a:r>
              <a:rPr lang="en-US" sz="1600" dirty="0" err="1"/>
              <a:t>posebice</a:t>
            </a:r>
            <a:r>
              <a:rPr lang="en-US" sz="1600" dirty="0"/>
              <a:t> za </a:t>
            </a:r>
            <a:r>
              <a:rPr lang="en-US" sz="1600" dirty="0" err="1"/>
              <a:t>vrijeme</a:t>
            </a:r>
            <a:r>
              <a:rPr lang="en-US" sz="1600" dirty="0"/>
              <a:t> </a:t>
            </a:r>
            <a:r>
              <a:rPr lang="en-US" sz="1600" dirty="0" err="1"/>
              <a:t>prvih</a:t>
            </a:r>
            <a:r>
              <a:rPr lang="en-US" sz="1600" dirty="0"/>
              <a:t> </a:t>
            </a:r>
            <a:r>
              <a:rPr lang="en-US" sz="1600" dirty="0" err="1"/>
              <a:t>faza</a:t>
            </a:r>
            <a:r>
              <a:rPr lang="en-US" sz="1600" dirty="0"/>
              <a:t> </a:t>
            </a:r>
            <a:r>
              <a:rPr lang="en-US" sz="1600" dirty="0" err="1"/>
              <a:t>bolesti</a:t>
            </a:r>
            <a:r>
              <a:rPr lang="hr-BA" sz="1600" dirty="0"/>
              <a:t> </a:t>
            </a:r>
            <a:r>
              <a:rPr lang="hr-BA" sz="1600" dirty="0">
                <a:sym typeface="Wingdings" panose="05000000000000000000" pitchFamily="2" charset="2"/>
              </a:rPr>
              <a:t> </a:t>
            </a:r>
            <a:r>
              <a:rPr lang="hr-BA" sz="1600" dirty="0"/>
              <a:t>s</a:t>
            </a:r>
            <a:r>
              <a:rPr lang="en-US" sz="1600" dirty="0" err="1"/>
              <a:t>vejedno</a:t>
            </a:r>
            <a:r>
              <a:rPr lang="en-US" sz="1600" dirty="0"/>
              <a:t> </a:t>
            </a:r>
            <a:r>
              <a:rPr lang="en-US" sz="1600" dirty="0" err="1"/>
              <a:t>mnogi</a:t>
            </a:r>
            <a:r>
              <a:rPr lang="en-US" sz="1600" dirty="0"/>
              <a:t> </a:t>
            </a:r>
            <a:r>
              <a:rPr lang="en-US" sz="1600" dirty="0" err="1"/>
              <a:t>ljudi</a:t>
            </a:r>
            <a:r>
              <a:rPr lang="en-US" sz="1600" dirty="0"/>
              <a:t> se od </a:t>
            </a:r>
            <a:r>
              <a:rPr lang="en-US" sz="1600" dirty="0" err="1"/>
              <a:t>njih</a:t>
            </a:r>
            <a:r>
              <a:rPr lang="en-US" sz="1600" dirty="0"/>
              <a:t> </a:t>
            </a:r>
            <a:r>
              <a:rPr lang="en-US" sz="1600" dirty="0" err="1"/>
              <a:t>mogu</a:t>
            </a:r>
            <a:r>
              <a:rPr lang="en-US" sz="1600" dirty="0"/>
              <a:t> </a:t>
            </a:r>
            <a:r>
              <a:rPr lang="en-US" sz="1600" dirty="0" err="1"/>
              <a:t>zaraziti</a:t>
            </a:r>
            <a:r>
              <a:rPr lang="en-US" sz="1600" dirty="0"/>
              <a:t>.</a:t>
            </a:r>
            <a:endParaRPr sz="1600" dirty="0">
              <a:solidFill>
                <a:schemeClr val="accent2"/>
              </a:solidFill>
            </a:endParaRPr>
          </a:p>
        </p:txBody>
      </p:sp>
      <p:sp>
        <p:nvSpPr>
          <p:cNvPr id="310" name="Google Shape;310;p40"/>
          <p:cNvSpPr txBox="1">
            <a:spLocks noGrp="1"/>
          </p:cNvSpPr>
          <p:nvPr>
            <p:ph type="ctrTitle"/>
          </p:nvPr>
        </p:nvSpPr>
        <p:spPr>
          <a:xfrm>
            <a:off x="720050" y="1234572"/>
            <a:ext cx="4559700" cy="15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ASIMPTOMATSKI NOSITELJI</a:t>
            </a:r>
          </a:p>
        </p:txBody>
      </p:sp>
      <p:sp>
        <p:nvSpPr>
          <p:cNvPr id="311" name="Google Shape;311;p40"/>
          <p:cNvSpPr/>
          <p:nvPr/>
        </p:nvSpPr>
        <p:spPr>
          <a:xfrm rot="10800000" flipH="1">
            <a:off x="426925" y="1081550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4"/>
          <p:cNvSpPr/>
          <p:nvPr/>
        </p:nvSpPr>
        <p:spPr>
          <a:xfrm>
            <a:off x="1391452" y="170975"/>
            <a:ext cx="3952200" cy="3952200"/>
          </a:xfrm>
          <a:prstGeom prst="ellipse">
            <a:avLst/>
          </a:prstGeom>
          <a:gradFill>
            <a:gsLst>
              <a:gs pos="0">
                <a:srgbClr val="00151F">
                  <a:alpha val="23921"/>
                </a:srgbClr>
              </a:gs>
              <a:gs pos="58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4"/>
          <p:cNvSpPr txBox="1">
            <a:spLocks noGrp="1"/>
          </p:cNvSpPr>
          <p:nvPr>
            <p:ph type="title"/>
          </p:nvPr>
        </p:nvSpPr>
        <p:spPr>
          <a:xfrm>
            <a:off x="720000" y="923400"/>
            <a:ext cx="4157100" cy="3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hr-BA" dirty="0"/>
              <a:t>1. </a:t>
            </a:r>
            <a:r>
              <a:rPr lang="en" dirty="0"/>
              <a:t>80% </a:t>
            </a:r>
            <a:r>
              <a:rPr lang="en-US" dirty="0"/>
              <a:t>LJUDI NE TREBA LJEČNIČKU POMOĆ</a:t>
            </a:r>
            <a:br>
              <a:rPr lang="hr-BA" dirty="0"/>
            </a:br>
            <a:br>
              <a:rPr lang="hr-BA" dirty="0"/>
            </a:br>
            <a:r>
              <a:rPr lang="hr-BA" dirty="0"/>
              <a:t>2. INKUBACIJA </a:t>
            </a:r>
            <a:r>
              <a:rPr lang="hr-BA" dirty="0">
                <a:sym typeface="Wingdings" panose="05000000000000000000" pitchFamily="2" charset="2"/>
              </a:rPr>
              <a:t> 1-14 DANA (cca. 5)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5"/>
          <p:cNvSpPr txBox="1">
            <a:spLocks noGrp="1"/>
          </p:cNvSpPr>
          <p:nvPr>
            <p:ph type="title"/>
          </p:nvPr>
        </p:nvSpPr>
        <p:spPr>
          <a:xfrm flipH="1">
            <a:off x="719925" y="2222475"/>
            <a:ext cx="5162700" cy="16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STATISTIKA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9" name="Google Shape;399;p45"/>
          <p:cNvSpPr txBox="1">
            <a:spLocks noGrp="1"/>
          </p:cNvSpPr>
          <p:nvPr>
            <p:ph type="title" idx="2"/>
          </p:nvPr>
        </p:nvSpPr>
        <p:spPr>
          <a:xfrm flipH="1">
            <a:off x="720000" y="1081627"/>
            <a:ext cx="2046300" cy="11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3271C4-A3C0-44BA-B531-39ECB5591F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688C9EB-78E1-4846-A1E4-2FDA5BF487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87851" y="1360993"/>
            <a:ext cx="4968297" cy="1599477"/>
          </a:xfrm>
          <a:prstGeom prst="parallelogram">
            <a:avLst>
              <a:gd name="adj" fmla="val 93434"/>
            </a:avLst>
          </a:prstGeom>
          <a:solidFill>
            <a:schemeClr val="tx2">
              <a:lumMod val="60000"/>
              <a:lumOff val="40000"/>
            </a:schemeClr>
          </a:solidFill>
          <a:effectLst>
            <a:softEdge rad="635000"/>
          </a:effectLst>
        </p:spPr>
        <p:txBody>
          <a:bodyPr/>
          <a:lstStyle/>
          <a:p>
            <a:r>
              <a:rPr lang="hr-BA" dirty="0"/>
              <a:t>   COVID-19</a:t>
            </a:r>
            <a:endParaRPr lang="en-US" dirty="0"/>
          </a:p>
        </p:txBody>
      </p:sp>
      <p:pic>
        <p:nvPicPr>
          <p:cNvPr id="18" name="Graphic 17" descr="Line arrow Slight curve">
            <a:extLst>
              <a:ext uri="{FF2B5EF4-FFF2-40B4-BE49-F238E27FC236}">
                <a16:creationId xmlns:a16="http://schemas.microsoft.com/office/drawing/2014/main" id="{AACBBE1F-A980-4EA4-9258-14E129F2A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925" y="2160732"/>
            <a:ext cx="914400" cy="914400"/>
          </a:xfrm>
          <a:prstGeom prst="rect">
            <a:avLst/>
          </a:prstGeom>
        </p:spPr>
      </p:pic>
      <p:pic>
        <p:nvPicPr>
          <p:cNvPr id="20" name="Graphic 19" descr="Line arrow Slight curve">
            <a:extLst>
              <a:ext uri="{FF2B5EF4-FFF2-40B4-BE49-F238E27FC236}">
                <a16:creationId xmlns:a16="http://schemas.microsoft.com/office/drawing/2014/main" id="{946F90A7-5827-4B24-BBAC-3C25E539E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03763" y="2160732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Slide Zoom 21">
                <a:extLst>
                  <a:ext uri="{FF2B5EF4-FFF2-40B4-BE49-F238E27FC236}">
                    <a16:creationId xmlns:a16="http://schemas.microsoft.com/office/drawing/2014/main" id="{F8A4DE54-9C39-48D7-B9DC-00D78465506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73122" y="3212667"/>
              <a:ext cx="2286000" cy="1285875"/>
            </p:xfrm>
            <a:graphic>
              <a:graphicData uri="http://schemas.microsoft.com/office/powerpoint/2016/slidezoom">
                <pslz:sldZm>
                  <pslz:sldZmObj sldId="258" cId="0">
                    <pslz:zmPr id="{1806F9C3-A6E9-420B-A59C-C68D4F6B3F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Slide Zoom 2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8A4DE54-9C39-48D7-B9DC-00D7846550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73122" y="3212667"/>
                <a:ext cx="2286000" cy="1285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6" name="Section Zoom 25">
                <a:extLst>
                  <a:ext uri="{FF2B5EF4-FFF2-40B4-BE49-F238E27FC236}">
                    <a16:creationId xmlns:a16="http://schemas.microsoft.com/office/drawing/2014/main" id="{A612B071-75F4-42AF-AD93-4A79D387D4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4963" y="3212668"/>
              <a:ext cx="2286000" cy="1285875"/>
            </p:xfrm>
            <a:graphic>
              <a:graphicData uri="http://schemas.microsoft.com/office/powerpoint/2016/sectionzoom">
                <psez:sectionZm>
                  <psez:sectionZmObj sectionId="{8BA599FC-15CD-44B6-9F87-B1B85237FED9}">
                    <psez:zmPr id="{9C213EEB-5071-4DC1-AA67-D23F96C8FC4A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6" name="Section Zoom 2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612B071-75F4-42AF-AD93-4A79D387D4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4963" y="3212668"/>
                <a:ext cx="2286000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71719821-507B-4F86-9915-200041250CFF}"/>
              </a:ext>
            </a:extLst>
          </p:cNvPr>
          <p:cNvSpPr txBox="1"/>
          <p:nvPr/>
        </p:nvSpPr>
        <p:spPr>
          <a:xfrm>
            <a:off x="3054141" y="3473089"/>
            <a:ext cx="3225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1.                                                       2.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25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6"/>
          <p:cNvSpPr txBox="1">
            <a:spLocks noGrp="1"/>
          </p:cNvSpPr>
          <p:nvPr>
            <p:ph type="ctrTitle"/>
          </p:nvPr>
        </p:nvSpPr>
        <p:spPr>
          <a:xfrm>
            <a:off x="939300" y="351847"/>
            <a:ext cx="7265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VEZA IZMEĐU GODINA I SMRTNOSTI</a:t>
            </a:r>
            <a:br>
              <a:rPr lang="en-US" dirty="0"/>
            </a:br>
            <a:endParaRPr sz="2400" dirty="0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B1F4BE1-66C9-41BF-9973-01F7CFFF04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689718"/>
              </p:ext>
            </p:extLst>
          </p:nvPr>
        </p:nvGraphicFramePr>
        <p:xfrm>
          <a:off x="3025434" y="816592"/>
          <a:ext cx="2860107" cy="334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Worksheet" r:id="rId5" imgW="1927895" imgH="3345290" progId="Excel.Sheet.12">
                  <p:embed/>
                </p:oleObj>
              </mc:Choice>
              <mc:Fallback>
                <p:oleObj name="Worksheet" r:id="rId5" imgW="1927895" imgH="3345290" progId="Excel.Sheet.12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0B1F4BE1-66C9-41BF-9973-01F7CFFF0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25434" y="816592"/>
                        <a:ext cx="2860107" cy="334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Google Shape;421;p47">
            <a:extLst>
              <a:ext uri="{FF2B5EF4-FFF2-40B4-BE49-F238E27FC236}">
                <a16:creationId xmlns:a16="http://schemas.microsoft.com/office/drawing/2014/main" id="{E40C0805-2358-426B-B2F4-C4AB677F1BDE}"/>
              </a:ext>
            </a:extLst>
          </p:cNvPr>
          <p:cNvSpPr txBox="1">
            <a:spLocks/>
          </p:cNvSpPr>
          <p:nvPr/>
        </p:nvSpPr>
        <p:spPr>
          <a:xfrm>
            <a:off x="6226844" y="2010300"/>
            <a:ext cx="24671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pPr algn="ctr"/>
            <a:r>
              <a:rPr lang="en" dirty="0">
                <a:solidFill>
                  <a:schemeClr val="dk1"/>
                </a:solidFill>
              </a:rPr>
              <a:t>3.4% - </a:t>
            </a:r>
            <a:r>
              <a:rPr lang="en-US" dirty="0">
                <a:solidFill>
                  <a:schemeClr val="dk1"/>
                </a:solidFill>
              </a:rPr>
              <a:t>PROSJEK</a:t>
            </a:r>
            <a:endParaRPr lang="en" dirty="0">
              <a:solidFill>
                <a:schemeClr val="dk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E38FD-AA4F-4A1C-A468-C695163AB914}"/>
              </a:ext>
            </a:extLst>
          </p:cNvPr>
          <p:cNvSpPr txBox="1"/>
          <p:nvPr/>
        </p:nvSpPr>
        <p:spPr>
          <a:xfrm>
            <a:off x="2943922" y="4268433"/>
            <a:ext cx="3282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Slika 2.3 (tablica 1.) – veza između godina i smrtnosti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2AAA51-119D-488D-9F21-E56DCBE90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482600" cy="2850900"/>
          </a:xfrm>
        </p:spPr>
        <p:txBody>
          <a:bodyPr/>
          <a:lstStyle/>
          <a:p>
            <a:r>
              <a:rPr lang="hr-BA" sz="3600" dirty="0"/>
              <a:t>RH - SITUACIJA</a:t>
            </a:r>
            <a:endParaRPr lang="en-US" sz="36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F0DFE3-3982-4909-BDC9-AFF176461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485265"/>
              </p:ext>
            </p:extLst>
          </p:nvPr>
        </p:nvGraphicFramePr>
        <p:xfrm>
          <a:off x="2690918" y="2571750"/>
          <a:ext cx="4583361" cy="1459115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527787">
                  <a:extLst>
                    <a:ext uri="{9D8B030D-6E8A-4147-A177-3AD203B41FA5}">
                      <a16:colId xmlns:a16="http://schemas.microsoft.com/office/drawing/2014/main" val="3997170474"/>
                    </a:ext>
                  </a:extLst>
                </a:gridCol>
                <a:gridCol w="1527787">
                  <a:extLst>
                    <a:ext uri="{9D8B030D-6E8A-4147-A177-3AD203B41FA5}">
                      <a16:colId xmlns:a16="http://schemas.microsoft.com/office/drawing/2014/main" val="3152122516"/>
                    </a:ext>
                  </a:extLst>
                </a:gridCol>
                <a:gridCol w="1527787">
                  <a:extLst>
                    <a:ext uri="{9D8B030D-6E8A-4147-A177-3AD203B41FA5}">
                      <a16:colId xmlns:a16="http://schemas.microsoft.com/office/drawing/2014/main" val="3562672235"/>
                    </a:ext>
                  </a:extLst>
                </a:gridCol>
              </a:tblGrid>
              <a:tr h="1459115">
                <a:tc>
                  <a:txBody>
                    <a:bodyPr/>
                    <a:lstStyle/>
                    <a:p>
                      <a:r>
                        <a:rPr lang="hr-BA" dirty="0">
                          <a:effectLst/>
                        </a:rPr>
                        <a:t>OBOLJELI</a:t>
                      </a:r>
                      <a:endParaRPr lang="en-US" dirty="0">
                        <a:effectLst/>
                      </a:endParaRPr>
                    </a:p>
                    <a:p>
                      <a:r>
                        <a:rPr lang="en-US" dirty="0">
                          <a:effectLst/>
                        </a:rPr>
                        <a:t>1,</a:t>
                      </a:r>
                      <a:r>
                        <a:rPr lang="hr-BA" dirty="0">
                          <a:effectLst/>
                        </a:rPr>
                        <a:t>814</a:t>
                      </a:r>
                      <a:endParaRPr lang="en-US" dirty="0">
                        <a:solidFill>
                          <a:srgbClr val="202124"/>
                        </a:solidFill>
                        <a:effectLst/>
                      </a:endParaRPr>
                    </a:p>
                  </a:txBody>
                  <a:tcPr marR="68580" anchor="ctr"/>
                </a:tc>
                <a:tc>
                  <a:txBody>
                    <a:bodyPr/>
                    <a:lstStyle/>
                    <a:p>
                      <a:r>
                        <a:rPr lang="hr-BA" dirty="0">
                          <a:effectLst/>
                        </a:rPr>
                        <a:t>IZLIJEČENI</a:t>
                      </a:r>
                      <a:endParaRPr lang="en-US" dirty="0">
                        <a:effectLst/>
                      </a:endParaRPr>
                    </a:p>
                    <a:p>
                      <a:r>
                        <a:rPr lang="hr-BA" dirty="0">
                          <a:solidFill>
                            <a:srgbClr val="202124"/>
                          </a:solidFill>
                          <a:effectLst/>
                        </a:rPr>
                        <a:t>600</a:t>
                      </a:r>
                      <a:endParaRPr lang="en-US" dirty="0">
                        <a:solidFill>
                          <a:srgbClr val="202124"/>
                        </a:solidFill>
                        <a:effectLst/>
                      </a:endParaRPr>
                    </a:p>
                  </a:txBody>
                  <a:tcPr marL="68580" anchor="ctr"/>
                </a:tc>
                <a:tc>
                  <a:txBody>
                    <a:bodyPr/>
                    <a:lstStyle/>
                    <a:p>
                      <a:r>
                        <a:rPr lang="hr-BA" dirty="0">
                          <a:effectLst/>
                        </a:rPr>
                        <a:t>MRTVI</a:t>
                      </a:r>
                      <a:endParaRPr lang="en-US" dirty="0">
                        <a:effectLst/>
                      </a:endParaRPr>
                    </a:p>
                    <a:p>
                      <a:r>
                        <a:rPr lang="hr-BA" dirty="0">
                          <a:solidFill>
                            <a:srgbClr val="202124"/>
                          </a:solidFill>
                          <a:effectLst/>
                        </a:rPr>
                        <a:t>36</a:t>
                      </a:r>
                      <a:endParaRPr lang="en-US" dirty="0">
                        <a:solidFill>
                          <a:srgbClr val="202124"/>
                        </a:solidFill>
                        <a:effectLst/>
                      </a:endParaRPr>
                    </a:p>
                  </a:txBody>
                  <a:tcPr marL="68580" anchor="ctr"/>
                </a:tc>
                <a:extLst>
                  <a:ext uri="{0D108BD9-81ED-4DB2-BD59-A6C34878D82A}">
                    <a16:rowId xmlns:a16="http://schemas.microsoft.com/office/drawing/2014/main" val="240879657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1BF4A7C-1600-4504-AA35-92CCC54B48E0}"/>
              </a:ext>
            </a:extLst>
          </p:cNvPr>
          <p:cNvSpPr txBox="1"/>
          <p:nvPr/>
        </p:nvSpPr>
        <p:spPr>
          <a:xfrm>
            <a:off x="2631445" y="4149486"/>
            <a:ext cx="3282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Slika 2.4 (tablica 2.) – Trenutna situacija RH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87D3E0-6975-4333-9D0A-268B8D10B5EC}"/>
              </a:ext>
            </a:extLst>
          </p:cNvPr>
          <p:cNvSpPr txBox="1"/>
          <p:nvPr/>
        </p:nvSpPr>
        <p:spPr>
          <a:xfrm>
            <a:off x="5835805" y="3693352"/>
            <a:ext cx="252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/>
              <a:t>17. travnja 2020.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88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2AAA51-119D-488D-9F21-E56DCBE90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482600" cy="2850900"/>
          </a:xfrm>
        </p:spPr>
        <p:txBody>
          <a:bodyPr/>
          <a:lstStyle/>
          <a:p>
            <a:r>
              <a:rPr lang="hr-BA" sz="3600" dirty="0"/>
              <a:t>SVIJET - SITUACIJA</a:t>
            </a:r>
            <a:endParaRPr lang="en-US" sz="36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F0DFE3-3982-4909-BDC9-AFF176461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966794"/>
              </p:ext>
            </p:extLst>
          </p:nvPr>
        </p:nvGraphicFramePr>
        <p:xfrm>
          <a:off x="2497630" y="2586154"/>
          <a:ext cx="4583361" cy="1459115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527787">
                  <a:extLst>
                    <a:ext uri="{9D8B030D-6E8A-4147-A177-3AD203B41FA5}">
                      <a16:colId xmlns:a16="http://schemas.microsoft.com/office/drawing/2014/main" val="3997170474"/>
                    </a:ext>
                  </a:extLst>
                </a:gridCol>
                <a:gridCol w="1527787">
                  <a:extLst>
                    <a:ext uri="{9D8B030D-6E8A-4147-A177-3AD203B41FA5}">
                      <a16:colId xmlns:a16="http://schemas.microsoft.com/office/drawing/2014/main" val="3152122516"/>
                    </a:ext>
                  </a:extLst>
                </a:gridCol>
                <a:gridCol w="1527787">
                  <a:extLst>
                    <a:ext uri="{9D8B030D-6E8A-4147-A177-3AD203B41FA5}">
                      <a16:colId xmlns:a16="http://schemas.microsoft.com/office/drawing/2014/main" val="3562672235"/>
                    </a:ext>
                  </a:extLst>
                </a:gridCol>
              </a:tblGrid>
              <a:tr h="145911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3C4043"/>
                          </a:solidFill>
                          <a:effectLst/>
                        </a:rPr>
                        <a:t>Confirmed</a:t>
                      </a:r>
                    </a:p>
                    <a:p>
                      <a:r>
                        <a:rPr lang="en-US" dirty="0">
                          <a:solidFill>
                            <a:srgbClr val="202124"/>
                          </a:solidFill>
                          <a:effectLst/>
                        </a:rPr>
                        <a:t>2,173,432</a:t>
                      </a:r>
                    </a:p>
                  </a:txBody>
                  <a:tcPr marR="6858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3C4043"/>
                          </a:solidFill>
                          <a:effectLst/>
                        </a:rPr>
                        <a:t>Recovered</a:t>
                      </a:r>
                    </a:p>
                    <a:p>
                      <a:r>
                        <a:rPr lang="en-US" dirty="0">
                          <a:solidFill>
                            <a:srgbClr val="202124"/>
                          </a:solidFill>
                          <a:effectLst/>
                        </a:rPr>
                        <a:t>554,786</a:t>
                      </a:r>
                    </a:p>
                  </a:txBody>
                  <a:tcPr marL="6858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3C4043"/>
                          </a:solidFill>
                          <a:effectLst/>
                        </a:rPr>
                        <a:t>Deaths</a:t>
                      </a:r>
                    </a:p>
                    <a:p>
                      <a:r>
                        <a:rPr lang="en-US" dirty="0">
                          <a:solidFill>
                            <a:srgbClr val="202124"/>
                          </a:solidFill>
                          <a:effectLst/>
                        </a:rPr>
                        <a:t>146,291</a:t>
                      </a:r>
                    </a:p>
                  </a:txBody>
                  <a:tcPr marL="68580" anchor="ctr"/>
                </a:tc>
                <a:extLst>
                  <a:ext uri="{0D108BD9-81ED-4DB2-BD59-A6C34878D82A}">
                    <a16:rowId xmlns:a16="http://schemas.microsoft.com/office/drawing/2014/main" val="240879657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BD9E6E3-21F5-49D9-87A6-F835C8AEC3F3}"/>
              </a:ext>
            </a:extLst>
          </p:cNvPr>
          <p:cNvSpPr txBox="1"/>
          <p:nvPr/>
        </p:nvSpPr>
        <p:spPr>
          <a:xfrm>
            <a:off x="5583044" y="3737492"/>
            <a:ext cx="252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/>
              <a:t>17. travnja 2020.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9C5CA-B398-4E23-8B88-33CB7B58C10B}"/>
              </a:ext>
            </a:extLst>
          </p:cNvPr>
          <p:cNvSpPr txBox="1"/>
          <p:nvPr/>
        </p:nvSpPr>
        <p:spPr>
          <a:xfrm>
            <a:off x="2445591" y="4149486"/>
            <a:ext cx="3282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Slika 2.5 (tablica 3.) – Trenutna situacija svijet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19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3"/>
          <p:cNvSpPr txBox="1">
            <a:spLocks noGrp="1"/>
          </p:cNvSpPr>
          <p:nvPr>
            <p:ph type="title"/>
          </p:nvPr>
        </p:nvSpPr>
        <p:spPr>
          <a:xfrm flipH="1">
            <a:off x="2412300" y="2222475"/>
            <a:ext cx="4319400" cy="16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PREVENCIJA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31" name="Google Shape;731;p53"/>
          <p:cNvSpPr txBox="1">
            <a:spLocks noGrp="1"/>
          </p:cNvSpPr>
          <p:nvPr>
            <p:ph type="subTitle" idx="1"/>
          </p:nvPr>
        </p:nvSpPr>
        <p:spPr>
          <a:xfrm flipH="1">
            <a:off x="2412300" y="3948300"/>
            <a:ext cx="43194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2" name="Google Shape;732;p53"/>
          <p:cNvSpPr txBox="1">
            <a:spLocks noGrp="1"/>
          </p:cNvSpPr>
          <p:nvPr>
            <p:ph type="title" idx="2"/>
          </p:nvPr>
        </p:nvSpPr>
        <p:spPr>
          <a:xfrm flipH="1">
            <a:off x="3548850" y="1081627"/>
            <a:ext cx="2046300" cy="11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55"/>
          <p:cNvSpPr txBox="1">
            <a:spLocks noGrp="1"/>
          </p:cNvSpPr>
          <p:nvPr>
            <p:ph type="subTitle" idx="1"/>
          </p:nvPr>
        </p:nvSpPr>
        <p:spPr>
          <a:xfrm>
            <a:off x="720050" y="3787660"/>
            <a:ext cx="21540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/>
              <a:t>Kiši</a:t>
            </a:r>
            <a:r>
              <a:rPr lang="en-US" dirty="0"/>
              <a:t> u </a:t>
            </a:r>
            <a:r>
              <a:rPr lang="en-US" dirty="0" err="1"/>
              <a:t>maramicu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u </a:t>
            </a:r>
            <a:r>
              <a:rPr lang="en-US" dirty="0" err="1"/>
              <a:t>savijen</a:t>
            </a:r>
            <a:r>
              <a:rPr lang="en-US" dirty="0"/>
              <a:t> </a:t>
            </a:r>
            <a:r>
              <a:rPr lang="en-US" dirty="0" err="1"/>
              <a:t>lakat</a:t>
            </a:r>
            <a:endParaRPr dirty="0"/>
          </a:p>
        </p:txBody>
      </p:sp>
      <p:sp>
        <p:nvSpPr>
          <p:cNvPr id="747" name="Google Shape;747;p55"/>
          <p:cNvSpPr txBox="1">
            <a:spLocks noGrp="1"/>
          </p:cNvSpPr>
          <p:nvPr>
            <p:ph type="subTitle" idx="2"/>
          </p:nvPr>
        </p:nvSpPr>
        <p:spPr>
          <a:xfrm>
            <a:off x="3494960" y="3787660"/>
            <a:ext cx="21540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/>
              <a:t>Ako</a:t>
            </a:r>
            <a:r>
              <a:rPr lang="en-US" dirty="0"/>
              <a:t> se </a:t>
            </a:r>
            <a:r>
              <a:rPr lang="en-US" dirty="0" err="1"/>
              <a:t>ukažu</a:t>
            </a:r>
            <a:r>
              <a:rPr lang="en-US" dirty="0"/>
              <a:t> </a:t>
            </a:r>
            <a:r>
              <a:rPr lang="en-US" dirty="0" err="1"/>
              <a:t>simptomi</a:t>
            </a:r>
            <a:r>
              <a:rPr lang="en-US" dirty="0"/>
              <a:t> </a:t>
            </a:r>
            <a:r>
              <a:rPr lang="en-US" dirty="0" err="1"/>
              <a:t>obavijsti</a:t>
            </a:r>
            <a:r>
              <a:rPr lang="en-US" dirty="0"/>
              <a:t> </a:t>
            </a:r>
            <a:r>
              <a:rPr lang="en-US" dirty="0" err="1"/>
              <a:t>liječnika</a:t>
            </a:r>
            <a:endParaRPr dirty="0"/>
          </a:p>
        </p:txBody>
      </p:sp>
      <p:sp>
        <p:nvSpPr>
          <p:cNvPr id="748" name="Google Shape;748;p55"/>
          <p:cNvSpPr txBox="1">
            <a:spLocks noGrp="1"/>
          </p:cNvSpPr>
          <p:nvPr>
            <p:ph type="subTitle" idx="3"/>
          </p:nvPr>
        </p:nvSpPr>
        <p:spPr>
          <a:xfrm>
            <a:off x="6279600" y="3787660"/>
            <a:ext cx="21540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/>
              <a:t>Ostani</a:t>
            </a:r>
            <a:r>
              <a:rPr lang="en-US" dirty="0"/>
              <a:t> </a:t>
            </a:r>
            <a:r>
              <a:rPr lang="en-US" dirty="0" err="1"/>
              <a:t>doma</a:t>
            </a:r>
            <a:endParaRPr dirty="0"/>
          </a:p>
        </p:txBody>
      </p:sp>
      <p:sp>
        <p:nvSpPr>
          <p:cNvPr id="749" name="Google Shape;749;p55"/>
          <p:cNvSpPr txBox="1">
            <a:spLocks noGrp="1"/>
          </p:cNvSpPr>
          <p:nvPr>
            <p:ph type="subTitle" idx="4"/>
          </p:nvPr>
        </p:nvSpPr>
        <p:spPr>
          <a:xfrm>
            <a:off x="720050" y="2155112"/>
            <a:ext cx="21540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/>
              <a:t>Učestalo</a:t>
            </a:r>
            <a:r>
              <a:rPr lang="en-US" dirty="0"/>
              <a:t> </a:t>
            </a:r>
            <a:r>
              <a:rPr lang="en-US" dirty="0" err="1"/>
              <a:t>pranje</a:t>
            </a:r>
            <a:r>
              <a:rPr lang="en-US" dirty="0"/>
              <a:t> </a:t>
            </a:r>
            <a:r>
              <a:rPr lang="en-US" dirty="0" err="1"/>
              <a:t>ruku</a:t>
            </a:r>
            <a:endParaRPr dirty="0"/>
          </a:p>
        </p:txBody>
      </p:sp>
      <p:sp>
        <p:nvSpPr>
          <p:cNvPr id="750" name="Google Shape;750;p55"/>
          <p:cNvSpPr txBox="1">
            <a:spLocks noGrp="1"/>
          </p:cNvSpPr>
          <p:nvPr>
            <p:ph type="subTitle" idx="5"/>
          </p:nvPr>
        </p:nvSpPr>
        <p:spPr>
          <a:xfrm>
            <a:off x="3494960" y="2155112"/>
            <a:ext cx="21540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Potrebno</a:t>
            </a:r>
            <a:r>
              <a:rPr lang="en-US" dirty="0">
                <a:solidFill>
                  <a:schemeClr val="dk1"/>
                </a:solidFill>
              </a:rPr>
              <a:t> je </a:t>
            </a:r>
            <a:r>
              <a:rPr lang="en-US" dirty="0" err="1">
                <a:solidFill>
                  <a:schemeClr val="dk1"/>
                </a:solidFill>
              </a:rPr>
              <a:t>držati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razmak</a:t>
            </a:r>
            <a:r>
              <a:rPr lang="en-US" dirty="0">
                <a:solidFill>
                  <a:schemeClr val="dk1"/>
                </a:solidFill>
              </a:rPr>
              <a:t> u </a:t>
            </a:r>
            <a:r>
              <a:rPr lang="en-US" dirty="0" err="1">
                <a:solidFill>
                  <a:schemeClr val="dk1"/>
                </a:solidFill>
              </a:rPr>
              <a:t>iznosu</a:t>
            </a:r>
            <a:r>
              <a:rPr lang="en-US" dirty="0">
                <a:solidFill>
                  <a:schemeClr val="dk1"/>
                </a:solidFill>
              </a:rPr>
              <a:t> od </a:t>
            </a:r>
            <a:r>
              <a:rPr lang="en-US" dirty="0" err="1">
                <a:solidFill>
                  <a:schemeClr val="dk1"/>
                </a:solidFill>
              </a:rPr>
              <a:t>jednog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metra</a:t>
            </a:r>
            <a:r>
              <a:rPr lang="en-US" dirty="0">
                <a:solidFill>
                  <a:schemeClr val="dk1"/>
                </a:solidFill>
              </a:rPr>
              <a:t> od </a:t>
            </a:r>
            <a:r>
              <a:rPr lang="en-US" dirty="0" err="1">
                <a:solidFill>
                  <a:schemeClr val="dk1"/>
                </a:solidFill>
              </a:rPr>
              <a:t>ljudi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koji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pokazuju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simptome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751" name="Google Shape;751;p55"/>
          <p:cNvSpPr txBox="1">
            <a:spLocks noGrp="1"/>
          </p:cNvSpPr>
          <p:nvPr>
            <p:ph type="subTitle" idx="6"/>
          </p:nvPr>
        </p:nvSpPr>
        <p:spPr>
          <a:xfrm>
            <a:off x="6279600" y="2155112"/>
            <a:ext cx="2154000" cy="754800"/>
          </a:xfrm>
          <a:prstGeom prst="rect">
            <a:avLst/>
          </a:prstGeom>
        </p:spPr>
        <p:txBody>
          <a:bodyPr spcFirstLastPara="1" wrap="square" lIns="91425" tIns="16200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Ne </a:t>
            </a:r>
            <a:r>
              <a:rPr lang="en-US" dirty="0" err="1"/>
              <a:t>diraj</a:t>
            </a:r>
            <a:r>
              <a:rPr lang="en-US" dirty="0"/>
              <a:t> </a:t>
            </a:r>
            <a:r>
              <a:rPr lang="en-US" dirty="0" err="1"/>
              <a:t>oči</a:t>
            </a:r>
            <a:r>
              <a:rPr lang="en-US" dirty="0"/>
              <a:t>, </a:t>
            </a:r>
            <a:r>
              <a:rPr lang="en-US" dirty="0" err="1"/>
              <a:t>nos</a:t>
            </a:r>
            <a:r>
              <a:rPr lang="en-US" dirty="0"/>
              <a:t>, </a:t>
            </a:r>
            <a:r>
              <a:rPr lang="en-US" dirty="0" err="1"/>
              <a:t>usta</a:t>
            </a:r>
            <a:endParaRPr dirty="0"/>
          </a:p>
        </p:txBody>
      </p:sp>
      <p:sp>
        <p:nvSpPr>
          <p:cNvPr id="752" name="Google Shape;752;p55"/>
          <p:cNvSpPr txBox="1">
            <a:spLocks noGrp="1"/>
          </p:cNvSpPr>
          <p:nvPr>
            <p:ph type="ctrTitle"/>
          </p:nvPr>
        </p:nvSpPr>
        <p:spPr>
          <a:xfrm>
            <a:off x="939300" y="351847"/>
            <a:ext cx="7265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MJERE OPREZA</a:t>
            </a:r>
            <a:endParaRPr dirty="0"/>
          </a:p>
        </p:txBody>
      </p:sp>
      <p:grpSp>
        <p:nvGrpSpPr>
          <p:cNvPr id="753" name="Google Shape;753;p55"/>
          <p:cNvGrpSpPr/>
          <p:nvPr/>
        </p:nvGrpSpPr>
        <p:grpSpPr>
          <a:xfrm>
            <a:off x="1489450" y="1653625"/>
            <a:ext cx="615200" cy="480350"/>
            <a:chOff x="1652175" y="305450"/>
            <a:chExt cx="615200" cy="480350"/>
          </a:xfrm>
        </p:grpSpPr>
        <p:sp>
          <p:nvSpPr>
            <p:cNvPr id="754" name="Google Shape;754;p55"/>
            <p:cNvSpPr/>
            <p:nvPr/>
          </p:nvSpPr>
          <p:spPr>
            <a:xfrm>
              <a:off x="1709950" y="305450"/>
              <a:ext cx="557425" cy="480350"/>
            </a:xfrm>
            <a:custGeom>
              <a:avLst/>
              <a:gdLst/>
              <a:ahLst/>
              <a:cxnLst/>
              <a:rect l="l" t="t" r="r" b="b"/>
              <a:pathLst>
                <a:path w="22297" h="19214" extrusionOk="0">
                  <a:moveTo>
                    <a:pt x="13098" y="2263"/>
                  </a:moveTo>
                  <a:lnTo>
                    <a:pt x="13098" y="3082"/>
                  </a:lnTo>
                  <a:lnTo>
                    <a:pt x="9464" y="3082"/>
                  </a:lnTo>
                  <a:cubicBezTo>
                    <a:pt x="9057" y="2751"/>
                    <a:pt x="8570" y="2510"/>
                    <a:pt x="8041" y="2396"/>
                  </a:cubicBezTo>
                  <a:lnTo>
                    <a:pt x="8041" y="2263"/>
                  </a:lnTo>
                  <a:close/>
                  <a:moveTo>
                    <a:pt x="13098" y="3805"/>
                  </a:moveTo>
                  <a:lnTo>
                    <a:pt x="13098" y="4264"/>
                  </a:lnTo>
                  <a:cubicBezTo>
                    <a:pt x="12774" y="4007"/>
                    <a:pt x="12364" y="3854"/>
                    <a:pt x="11918" y="3854"/>
                  </a:cubicBezTo>
                  <a:cubicBezTo>
                    <a:pt x="11354" y="3854"/>
                    <a:pt x="10846" y="4101"/>
                    <a:pt x="10498" y="4491"/>
                  </a:cubicBezTo>
                  <a:cubicBezTo>
                    <a:pt x="10401" y="4247"/>
                    <a:pt x="10279" y="4017"/>
                    <a:pt x="10129" y="3805"/>
                  </a:cubicBezTo>
                  <a:close/>
                  <a:moveTo>
                    <a:pt x="16564" y="722"/>
                  </a:moveTo>
                  <a:lnTo>
                    <a:pt x="16564" y="2263"/>
                  </a:lnTo>
                  <a:lnTo>
                    <a:pt x="21573" y="2263"/>
                  </a:lnTo>
                  <a:lnTo>
                    <a:pt x="21573" y="6165"/>
                  </a:lnTo>
                  <a:lnTo>
                    <a:pt x="16564" y="6165"/>
                  </a:lnTo>
                  <a:lnTo>
                    <a:pt x="16564" y="7703"/>
                  </a:lnTo>
                  <a:lnTo>
                    <a:pt x="14977" y="7703"/>
                  </a:lnTo>
                  <a:lnTo>
                    <a:pt x="14977" y="6165"/>
                  </a:lnTo>
                  <a:lnTo>
                    <a:pt x="13821" y="6165"/>
                  </a:lnTo>
                  <a:lnTo>
                    <a:pt x="13821" y="2263"/>
                  </a:lnTo>
                  <a:lnTo>
                    <a:pt x="14253" y="2263"/>
                  </a:lnTo>
                  <a:lnTo>
                    <a:pt x="14253" y="3443"/>
                  </a:lnTo>
                  <a:cubicBezTo>
                    <a:pt x="14253" y="3854"/>
                    <a:pt x="14587" y="4188"/>
                    <a:pt x="14998" y="4188"/>
                  </a:cubicBezTo>
                  <a:lnTo>
                    <a:pt x="16157" y="4188"/>
                  </a:lnTo>
                  <a:lnTo>
                    <a:pt x="16157" y="3467"/>
                  </a:lnTo>
                  <a:lnTo>
                    <a:pt x="14998" y="3467"/>
                  </a:lnTo>
                  <a:cubicBezTo>
                    <a:pt x="14987" y="3467"/>
                    <a:pt x="14977" y="3457"/>
                    <a:pt x="14977" y="3443"/>
                  </a:cubicBezTo>
                  <a:lnTo>
                    <a:pt x="14977" y="1540"/>
                  </a:lnTo>
                  <a:lnTo>
                    <a:pt x="11893" y="1540"/>
                  </a:lnTo>
                  <a:lnTo>
                    <a:pt x="11893" y="722"/>
                  </a:lnTo>
                  <a:close/>
                  <a:moveTo>
                    <a:pt x="14253" y="6886"/>
                  </a:moveTo>
                  <a:lnTo>
                    <a:pt x="14253" y="8428"/>
                  </a:lnTo>
                  <a:lnTo>
                    <a:pt x="20031" y="8428"/>
                  </a:lnTo>
                  <a:lnTo>
                    <a:pt x="20031" y="12328"/>
                  </a:lnTo>
                  <a:lnTo>
                    <a:pt x="14253" y="12328"/>
                  </a:lnTo>
                  <a:lnTo>
                    <a:pt x="14253" y="13867"/>
                  </a:lnTo>
                  <a:lnTo>
                    <a:pt x="7272" y="13867"/>
                  </a:lnTo>
                  <a:lnTo>
                    <a:pt x="7272" y="13049"/>
                  </a:lnTo>
                  <a:lnTo>
                    <a:pt x="11148" y="13049"/>
                  </a:lnTo>
                  <a:lnTo>
                    <a:pt x="11148" y="12328"/>
                  </a:lnTo>
                  <a:lnTo>
                    <a:pt x="5347" y="12328"/>
                  </a:lnTo>
                  <a:lnTo>
                    <a:pt x="5347" y="11507"/>
                  </a:lnTo>
                  <a:lnTo>
                    <a:pt x="11148" y="11507"/>
                  </a:lnTo>
                  <a:lnTo>
                    <a:pt x="11148" y="10787"/>
                  </a:lnTo>
                  <a:lnTo>
                    <a:pt x="4574" y="10787"/>
                  </a:lnTo>
                  <a:lnTo>
                    <a:pt x="4574" y="9969"/>
                  </a:lnTo>
                  <a:lnTo>
                    <a:pt x="11148" y="9969"/>
                  </a:lnTo>
                  <a:lnTo>
                    <a:pt x="11148" y="9245"/>
                  </a:lnTo>
                  <a:lnTo>
                    <a:pt x="5730" y="9245"/>
                  </a:lnTo>
                  <a:lnTo>
                    <a:pt x="5730" y="8428"/>
                  </a:lnTo>
                  <a:lnTo>
                    <a:pt x="12304" y="8428"/>
                  </a:lnTo>
                  <a:lnTo>
                    <a:pt x="12304" y="7703"/>
                  </a:lnTo>
                  <a:lnTo>
                    <a:pt x="9582" y="7703"/>
                  </a:lnTo>
                  <a:lnTo>
                    <a:pt x="9582" y="6886"/>
                  </a:lnTo>
                  <a:close/>
                  <a:moveTo>
                    <a:pt x="11173" y="1"/>
                  </a:moveTo>
                  <a:lnTo>
                    <a:pt x="11173" y="1540"/>
                  </a:lnTo>
                  <a:lnTo>
                    <a:pt x="7320" y="1540"/>
                  </a:lnTo>
                  <a:lnTo>
                    <a:pt x="7320" y="2312"/>
                  </a:lnTo>
                  <a:lnTo>
                    <a:pt x="7296" y="2312"/>
                  </a:lnTo>
                  <a:cubicBezTo>
                    <a:pt x="5517" y="2312"/>
                    <a:pt x="4052" y="3662"/>
                    <a:pt x="3871" y="5392"/>
                  </a:cubicBezTo>
                  <a:lnTo>
                    <a:pt x="3057" y="5392"/>
                  </a:lnTo>
                  <a:cubicBezTo>
                    <a:pt x="2433" y="5392"/>
                    <a:pt x="1926" y="5901"/>
                    <a:pt x="1926" y="6523"/>
                  </a:cubicBezTo>
                  <a:cubicBezTo>
                    <a:pt x="1926" y="6669"/>
                    <a:pt x="1953" y="6809"/>
                    <a:pt x="2002" y="6934"/>
                  </a:cubicBezTo>
                  <a:lnTo>
                    <a:pt x="1901" y="6934"/>
                  </a:lnTo>
                  <a:cubicBezTo>
                    <a:pt x="853" y="6934"/>
                    <a:pt x="1" y="7787"/>
                    <a:pt x="1" y="8838"/>
                  </a:cubicBezTo>
                  <a:cubicBezTo>
                    <a:pt x="1" y="9576"/>
                    <a:pt x="425" y="10219"/>
                    <a:pt x="1045" y="10533"/>
                  </a:cubicBezTo>
                  <a:cubicBezTo>
                    <a:pt x="874" y="10756"/>
                    <a:pt x="769" y="11038"/>
                    <a:pt x="769" y="11340"/>
                  </a:cubicBezTo>
                  <a:cubicBezTo>
                    <a:pt x="769" y="12071"/>
                    <a:pt x="1365" y="12663"/>
                    <a:pt x="2096" y="12663"/>
                  </a:cubicBezTo>
                  <a:lnTo>
                    <a:pt x="3829" y="12663"/>
                  </a:lnTo>
                  <a:lnTo>
                    <a:pt x="3829" y="11943"/>
                  </a:lnTo>
                  <a:lnTo>
                    <a:pt x="2096" y="11943"/>
                  </a:lnTo>
                  <a:cubicBezTo>
                    <a:pt x="1762" y="11943"/>
                    <a:pt x="1494" y="11671"/>
                    <a:pt x="1494" y="11340"/>
                  </a:cubicBezTo>
                  <a:cubicBezTo>
                    <a:pt x="1494" y="11010"/>
                    <a:pt x="1762" y="10738"/>
                    <a:pt x="2096" y="10738"/>
                  </a:cubicBezTo>
                  <a:lnTo>
                    <a:pt x="3057" y="10738"/>
                  </a:lnTo>
                  <a:lnTo>
                    <a:pt x="3057" y="10015"/>
                  </a:lnTo>
                  <a:lnTo>
                    <a:pt x="2096" y="10015"/>
                  </a:lnTo>
                  <a:cubicBezTo>
                    <a:pt x="2030" y="10015"/>
                    <a:pt x="1964" y="10021"/>
                    <a:pt x="1901" y="10031"/>
                  </a:cubicBezTo>
                  <a:lnTo>
                    <a:pt x="1901" y="10015"/>
                  </a:lnTo>
                  <a:cubicBezTo>
                    <a:pt x="1250" y="10015"/>
                    <a:pt x="721" y="9485"/>
                    <a:pt x="721" y="8838"/>
                  </a:cubicBezTo>
                  <a:cubicBezTo>
                    <a:pt x="721" y="8187"/>
                    <a:pt x="1250" y="7658"/>
                    <a:pt x="1901" y="7658"/>
                  </a:cubicBezTo>
                  <a:lnTo>
                    <a:pt x="4212" y="7658"/>
                  </a:lnTo>
                  <a:lnTo>
                    <a:pt x="4212" y="6934"/>
                  </a:lnTo>
                  <a:lnTo>
                    <a:pt x="3057" y="6934"/>
                  </a:lnTo>
                  <a:cubicBezTo>
                    <a:pt x="2834" y="6934"/>
                    <a:pt x="2649" y="6749"/>
                    <a:pt x="2649" y="6523"/>
                  </a:cubicBezTo>
                  <a:cubicBezTo>
                    <a:pt x="2649" y="6301"/>
                    <a:pt x="2834" y="6116"/>
                    <a:pt x="3057" y="6116"/>
                  </a:cubicBezTo>
                  <a:lnTo>
                    <a:pt x="5754" y="6116"/>
                  </a:lnTo>
                  <a:lnTo>
                    <a:pt x="5754" y="5392"/>
                  </a:lnTo>
                  <a:lnTo>
                    <a:pt x="4599" y="5392"/>
                  </a:lnTo>
                  <a:cubicBezTo>
                    <a:pt x="4776" y="4063"/>
                    <a:pt x="5918" y="3032"/>
                    <a:pt x="7296" y="3032"/>
                  </a:cubicBezTo>
                  <a:cubicBezTo>
                    <a:pt x="8796" y="3032"/>
                    <a:pt x="10017" y="4254"/>
                    <a:pt x="10017" y="5755"/>
                  </a:cubicBezTo>
                  <a:lnTo>
                    <a:pt x="10738" y="5755"/>
                  </a:lnTo>
                  <a:cubicBezTo>
                    <a:pt x="10738" y="5103"/>
                    <a:pt x="11267" y="4574"/>
                    <a:pt x="11918" y="4574"/>
                  </a:cubicBezTo>
                  <a:cubicBezTo>
                    <a:pt x="12568" y="4574"/>
                    <a:pt x="13098" y="5103"/>
                    <a:pt x="13098" y="5755"/>
                  </a:cubicBezTo>
                  <a:lnTo>
                    <a:pt x="13098" y="6165"/>
                  </a:lnTo>
                  <a:lnTo>
                    <a:pt x="8862" y="6165"/>
                  </a:lnTo>
                  <a:lnTo>
                    <a:pt x="8862" y="7703"/>
                  </a:lnTo>
                  <a:lnTo>
                    <a:pt x="5009" y="7703"/>
                  </a:lnTo>
                  <a:lnTo>
                    <a:pt x="5009" y="9245"/>
                  </a:lnTo>
                  <a:lnTo>
                    <a:pt x="3853" y="9245"/>
                  </a:lnTo>
                  <a:lnTo>
                    <a:pt x="3853" y="11507"/>
                  </a:lnTo>
                  <a:lnTo>
                    <a:pt x="4623" y="11507"/>
                  </a:lnTo>
                  <a:lnTo>
                    <a:pt x="4623" y="13049"/>
                  </a:lnTo>
                  <a:lnTo>
                    <a:pt x="5392" y="13049"/>
                  </a:lnTo>
                  <a:lnTo>
                    <a:pt x="5392" y="16540"/>
                  </a:lnTo>
                  <a:cubicBezTo>
                    <a:pt x="5392" y="17163"/>
                    <a:pt x="5900" y="17671"/>
                    <a:pt x="6523" y="17671"/>
                  </a:cubicBezTo>
                  <a:cubicBezTo>
                    <a:pt x="6669" y="17671"/>
                    <a:pt x="6809" y="17644"/>
                    <a:pt x="6934" y="17595"/>
                  </a:cubicBezTo>
                  <a:lnTo>
                    <a:pt x="6934" y="18082"/>
                  </a:lnTo>
                  <a:cubicBezTo>
                    <a:pt x="6934" y="18705"/>
                    <a:pt x="7442" y="19213"/>
                    <a:pt x="8065" y="19213"/>
                  </a:cubicBezTo>
                  <a:cubicBezTo>
                    <a:pt x="8688" y="19213"/>
                    <a:pt x="9196" y="18705"/>
                    <a:pt x="9196" y="18082"/>
                  </a:cubicBezTo>
                  <a:lnTo>
                    <a:pt x="9196" y="15385"/>
                  </a:lnTo>
                  <a:lnTo>
                    <a:pt x="8475" y="15385"/>
                  </a:lnTo>
                  <a:lnTo>
                    <a:pt x="8475" y="18082"/>
                  </a:lnTo>
                  <a:cubicBezTo>
                    <a:pt x="8475" y="18309"/>
                    <a:pt x="8291" y="18489"/>
                    <a:pt x="8065" y="18489"/>
                  </a:cubicBezTo>
                  <a:cubicBezTo>
                    <a:pt x="7839" y="18489"/>
                    <a:pt x="7657" y="18309"/>
                    <a:pt x="7657" y="18082"/>
                  </a:cubicBezTo>
                  <a:lnTo>
                    <a:pt x="7657" y="15385"/>
                  </a:lnTo>
                  <a:lnTo>
                    <a:pt x="6934" y="15385"/>
                  </a:lnTo>
                  <a:lnTo>
                    <a:pt x="6934" y="16540"/>
                  </a:lnTo>
                  <a:cubicBezTo>
                    <a:pt x="6934" y="16767"/>
                    <a:pt x="6749" y="16951"/>
                    <a:pt x="6523" y="16951"/>
                  </a:cubicBezTo>
                  <a:cubicBezTo>
                    <a:pt x="6300" y="16951"/>
                    <a:pt x="6115" y="16767"/>
                    <a:pt x="6115" y="16540"/>
                  </a:cubicBezTo>
                  <a:lnTo>
                    <a:pt x="6115" y="13049"/>
                  </a:lnTo>
                  <a:lnTo>
                    <a:pt x="6547" y="13049"/>
                  </a:lnTo>
                  <a:lnTo>
                    <a:pt x="6547" y="14591"/>
                  </a:lnTo>
                  <a:lnTo>
                    <a:pt x="14977" y="14591"/>
                  </a:lnTo>
                  <a:lnTo>
                    <a:pt x="14977" y="13049"/>
                  </a:lnTo>
                  <a:lnTo>
                    <a:pt x="20754" y="13049"/>
                  </a:lnTo>
                  <a:lnTo>
                    <a:pt x="20754" y="7703"/>
                  </a:lnTo>
                  <a:lnTo>
                    <a:pt x="17288" y="7703"/>
                  </a:lnTo>
                  <a:lnTo>
                    <a:pt x="17288" y="6886"/>
                  </a:lnTo>
                  <a:lnTo>
                    <a:pt x="22296" y="6886"/>
                  </a:lnTo>
                  <a:lnTo>
                    <a:pt x="22296" y="1540"/>
                  </a:lnTo>
                  <a:lnTo>
                    <a:pt x="17288" y="1540"/>
                  </a:lnTo>
                  <a:lnTo>
                    <a:pt x="172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5"/>
            <p:cNvSpPr/>
            <p:nvPr/>
          </p:nvSpPr>
          <p:spPr>
            <a:xfrm>
              <a:off x="1652175" y="411350"/>
              <a:ext cx="75825" cy="75900"/>
            </a:xfrm>
            <a:custGeom>
              <a:avLst/>
              <a:gdLst/>
              <a:ahLst/>
              <a:cxnLst/>
              <a:rect l="l" t="t" r="r" b="b"/>
              <a:pathLst>
                <a:path w="3033" h="3036" extrusionOk="0">
                  <a:moveTo>
                    <a:pt x="1518" y="725"/>
                  </a:moveTo>
                  <a:cubicBezTo>
                    <a:pt x="1953" y="725"/>
                    <a:pt x="2312" y="1080"/>
                    <a:pt x="2312" y="1519"/>
                  </a:cubicBezTo>
                  <a:cubicBezTo>
                    <a:pt x="2312" y="1957"/>
                    <a:pt x="1953" y="2312"/>
                    <a:pt x="1518" y="2312"/>
                  </a:cubicBezTo>
                  <a:cubicBezTo>
                    <a:pt x="1080" y="2312"/>
                    <a:pt x="721" y="1957"/>
                    <a:pt x="721" y="1519"/>
                  </a:cubicBezTo>
                  <a:cubicBezTo>
                    <a:pt x="721" y="1080"/>
                    <a:pt x="1080" y="725"/>
                    <a:pt x="1518" y="725"/>
                  </a:cubicBezTo>
                  <a:close/>
                  <a:moveTo>
                    <a:pt x="1518" y="1"/>
                  </a:moveTo>
                  <a:cubicBezTo>
                    <a:pt x="679" y="1"/>
                    <a:pt x="1" y="683"/>
                    <a:pt x="1" y="1519"/>
                  </a:cubicBezTo>
                  <a:cubicBezTo>
                    <a:pt x="1" y="2354"/>
                    <a:pt x="679" y="3035"/>
                    <a:pt x="1518" y="3035"/>
                  </a:cubicBezTo>
                  <a:cubicBezTo>
                    <a:pt x="2354" y="3035"/>
                    <a:pt x="3032" y="2354"/>
                    <a:pt x="3032" y="1519"/>
                  </a:cubicBezTo>
                  <a:cubicBezTo>
                    <a:pt x="3032" y="683"/>
                    <a:pt x="2354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5"/>
            <p:cNvSpPr/>
            <p:nvPr/>
          </p:nvSpPr>
          <p:spPr>
            <a:xfrm>
              <a:off x="1709950" y="343925"/>
              <a:ext cx="56600" cy="56650"/>
            </a:xfrm>
            <a:custGeom>
              <a:avLst/>
              <a:gdLst/>
              <a:ahLst/>
              <a:cxnLst/>
              <a:rect l="l" t="t" r="r" b="b"/>
              <a:pathLst>
                <a:path w="2264" h="2266" extrusionOk="0">
                  <a:moveTo>
                    <a:pt x="1132" y="724"/>
                  </a:moveTo>
                  <a:cubicBezTo>
                    <a:pt x="1358" y="724"/>
                    <a:pt x="1542" y="909"/>
                    <a:pt x="1542" y="1135"/>
                  </a:cubicBezTo>
                  <a:cubicBezTo>
                    <a:pt x="1542" y="1358"/>
                    <a:pt x="1358" y="1543"/>
                    <a:pt x="1132" y="1543"/>
                  </a:cubicBezTo>
                  <a:cubicBezTo>
                    <a:pt x="906" y="1543"/>
                    <a:pt x="721" y="1358"/>
                    <a:pt x="721" y="1135"/>
                  </a:cubicBezTo>
                  <a:cubicBezTo>
                    <a:pt x="721" y="909"/>
                    <a:pt x="906" y="724"/>
                    <a:pt x="1132" y="724"/>
                  </a:cubicBezTo>
                  <a:close/>
                  <a:moveTo>
                    <a:pt x="1132" y="1"/>
                  </a:moveTo>
                  <a:cubicBezTo>
                    <a:pt x="509" y="1"/>
                    <a:pt x="1" y="508"/>
                    <a:pt x="1" y="1135"/>
                  </a:cubicBezTo>
                  <a:cubicBezTo>
                    <a:pt x="1" y="1758"/>
                    <a:pt x="509" y="2266"/>
                    <a:pt x="1132" y="2266"/>
                  </a:cubicBezTo>
                  <a:cubicBezTo>
                    <a:pt x="1755" y="2266"/>
                    <a:pt x="2263" y="1758"/>
                    <a:pt x="2263" y="1135"/>
                  </a:cubicBezTo>
                  <a:cubicBezTo>
                    <a:pt x="2263" y="508"/>
                    <a:pt x="1755" y="1"/>
                    <a:pt x="1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5"/>
            <p:cNvSpPr/>
            <p:nvPr/>
          </p:nvSpPr>
          <p:spPr>
            <a:xfrm>
              <a:off x="1873025" y="459550"/>
              <a:ext cx="19325" cy="18050"/>
            </a:xfrm>
            <a:custGeom>
              <a:avLst/>
              <a:gdLst/>
              <a:ahLst/>
              <a:cxnLst/>
              <a:rect l="l" t="t" r="r" b="b"/>
              <a:pathLst>
                <a:path w="773" h="722" extrusionOk="0">
                  <a:moveTo>
                    <a:pt x="0" y="1"/>
                  </a:moveTo>
                  <a:lnTo>
                    <a:pt x="0" y="722"/>
                  </a:lnTo>
                  <a:lnTo>
                    <a:pt x="773" y="722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5"/>
            <p:cNvSpPr/>
            <p:nvPr/>
          </p:nvSpPr>
          <p:spPr>
            <a:xfrm>
              <a:off x="1892325" y="440250"/>
              <a:ext cx="19275" cy="18125"/>
            </a:xfrm>
            <a:custGeom>
              <a:avLst/>
              <a:gdLst/>
              <a:ahLst/>
              <a:cxnLst/>
              <a:rect l="l" t="t" r="r" b="b"/>
              <a:pathLst>
                <a:path w="771" h="725" extrusionOk="0">
                  <a:moveTo>
                    <a:pt x="1" y="0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55"/>
          <p:cNvGrpSpPr/>
          <p:nvPr/>
        </p:nvGrpSpPr>
        <p:grpSpPr>
          <a:xfrm>
            <a:off x="4269238" y="1672600"/>
            <a:ext cx="615175" cy="442400"/>
            <a:chOff x="2576675" y="3097750"/>
            <a:chExt cx="615175" cy="442400"/>
          </a:xfrm>
        </p:grpSpPr>
        <p:sp>
          <p:nvSpPr>
            <p:cNvPr id="760" name="Google Shape;760;p55"/>
            <p:cNvSpPr/>
            <p:nvPr/>
          </p:nvSpPr>
          <p:spPr>
            <a:xfrm>
              <a:off x="2576675" y="3233150"/>
              <a:ext cx="172225" cy="172125"/>
            </a:xfrm>
            <a:custGeom>
              <a:avLst/>
              <a:gdLst/>
              <a:ahLst/>
              <a:cxnLst/>
              <a:rect l="l" t="t" r="r" b="b"/>
              <a:pathLst>
                <a:path w="6889" h="6885" extrusionOk="0">
                  <a:moveTo>
                    <a:pt x="3443" y="724"/>
                  </a:moveTo>
                  <a:cubicBezTo>
                    <a:pt x="4094" y="724"/>
                    <a:pt x="4623" y="1253"/>
                    <a:pt x="4623" y="1904"/>
                  </a:cubicBezTo>
                  <a:cubicBezTo>
                    <a:pt x="4623" y="2551"/>
                    <a:pt x="4094" y="3084"/>
                    <a:pt x="3443" y="3084"/>
                  </a:cubicBezTo>
                  <a:cubicBezTo>
                    <a:pt x="2792" y="3084"/>
                    <a:pt x="2263" y="2551"/>
                    <a:pt x="2263" y="1904"/>
                  </a:cubicBezTo>
                  <a:cubicBezTo>
                    <a:pt x="2263" y="1253"/>
                    <a:pt x="2792" y="724"/>
                    <a:pt x="3443" y="724"/>
                  </a:cubicBezTo>
                  <a:close/>
                  <a:moveTo>
                    <a:pt x="3443" y="0"/>
                  </a:moveTo>
                  <a:cubicBezTo>
                    <a:pt x="2395" y="0"/>
                    <a:pt x="1543" y="853"/>
                    <a:pt x="1543" y="1904"/>
                  </a:cubicBezTo>
                  <a:cubicBezTo>
                    <a:pt x="1543" y="2349"/>
                    <a:pt x="1696" y="2757"/>
                    <a:pt x="1953" y="3084"/>
                  </a:cubicBezTo>
                  <a:lnTo>
                    <a:pt x="1132" y="3084"/>
                  </a:lnTo>
                  <a:cubicBezTo>
                    <a:pt x="509" y="3084"/>
                    <a:pt x="1" y="3589"/>
                    <a:pt x="1" y="4215"/>
                  </a:cubicBezTo>
                  <a:lnTo>
                    <a:pt x="1" y="6885"/>
                  </a:lnTo>
                  <a:lnTo>
                    <a:pt x="2263" y="6885"/>
                  </a:lnTo>
                  <a:lnTo>
                    <a:pt x="2263" y="4598"/>
                  </a:lnTo>
                  <a:lnTo>
                    <a:pt x="1543" y="4598"/>
                  </a:lnTo>
                  <a:lnTo>
                    <a:pt x="1543" y="6164"/>
                  </a:lnTo>
                  <a:lnTo>
                    <a:pt x="724" y="6164"/>
                  </a:lnTo>
                  <a:lnTo>
                    <a:pt x="724" y="4215"/>
                  </a:lnTo>
                  <a:cubicBezTo>
                    <a:pt x="724" y="3989"/>
                    <a:pt x="906" y="3804"/>
                    <a:pt x="1132" y="3804"/>
                  </a:cubicBezTo>
                  <a:lnTo>
                    <a:pt x="5754" y="3804"/>
                  </a:lnTo>
                  <a:cubicBezTo>
                    <a:pt x="5980" y="3804"/>
                    <a:pt x="6165" y="3989"/>
                    <a:pt x="6165" y="4215"/>
                  </a:cubicBezTo>
                  <a:lnTo>
                    <a:pt x="6165" y="6164"/>
                  </a:lnTo>
                  <a:lnTo>
                    <a:pt x="5347" y="6164"/>
                  </a:lnTo>
                  <a:lnTo>
                    <a:pt x="5347" y="4598"/>
                  </a:lnTo>
                  <a:lnTo>
                    <a:pt x="4623" y="4598"/>
                  </a:lnTo>
                  <a:lnTo>
                    <a:pt x="4623" y="6164"/>
                  </a:lnTo>
                  <a:lnTo>
                    <a:pt x="3060" y="6164"/>
                  </a:lnTo>
                  <a:lnTo>
                    <a:pt x="3060" y="6885"/>
                  </a:lnTo>
                  <a:lnTo>
                    <a:pt x="6889" y="6885"/>
                  </a:lnTo>
                  <a:lnTo>
                    <a:pt x="6889" y="4215"/>
                  </a:lnTo>
                  <a:cubicBezTo>
                    <a:pt x="6889" y="3589"/>
                    <a:pt x="6380" y="3084"/>
                    <a:pt x="5754" y="3084"/>
                  </a:cubicBezTo>
                  <a:lnTo>
                    <a:pt x="4936" y="3084"/>
                  </a:lnTo>
                  <a:cubicBezTo>
                    <a:pt x="5193" y="2757"/>
                    <a:pt x="5347" y="2349"/>
                    <a:pt x="5347" y="1904"/>
                  </a:cubicBezTo>
                  <a:cubicBezTo>
                    <a:pt x="5347" y="853"/>
                    <a:pt x="4494" y="0"/>
                    <a:pt x="3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5"/>
            <p:cNvSpPr/>
            <p:nvPr/>
          </p:nvSpPr>
          <p:spPr>
            <a:xfrm>
              <a:off x="2932375" y="3348675"/>
              <a:ext cx="19350" cy="18150"/>
            </a:xfrm>
            <a:custGeom>
              <a:avLst/>
              <a:gdLst/>
              <a:ahLst/>
              <a:cxnLst/>
              <a:rect l="l" t="t" r="r" b="b"/>
              <a:pathLst>
                <a:path w="774" h="726" extrusionOk="0">
                  <a:moveTo>
                    <a:pt x="1" y="1"/>
                  </a:moveTo>
                  <a:lnTo>
                    <a:pt x="1" y="725"/>
                  </a:lnTo>
                  <a:lnTo>
                    <a:pt x="774" y="72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5"/>
            <p:cNvSpPr/>
            <p:nvPr/>
          </p:nvSpPr>
          <p:spPr>
            <a:xfrm>
              <a:off x="2865650" y="3233150"/>
              <a:ext cx="172125" cy="172125"/>
            </a:xfrm>
            <a:custGeom>
              <a:avLst/>
              <a:gdLst/>
              <a:ahLst/>
              <a:cxnLst/>
              <a:rect l="l" t="t" r="r" b="b"/>
              <a:pathLst>
                <a:path w="6885" h="6885" extrusionOk="0">
                  <a:moveTo>
                    <a:pt x="3443" y="724"/>
                  </a:moveTo>
                  <a:cubicBezTo>
                    <a:pt x="4093" y="724"/>
                    <a:pt x="4623" y="1253"/>
                    <a:pt x="4623" y="1904"/>
                  </a:cubicBezTo>
                  <a:cubicBezTo>
                    <a:pt x="4623" y="2551"/>
                    <a:pt x="4093" y="3084"/>
                    <a:pt x="3443" y="3084"/>
                  </a:cubicBezTo>
                  <a:cubicBezTo>
                    <a:pt x="2792" y="3084"/>
                    <a:pt x="2263" y="2551"/>
                    <a:pt x="2263" y="1904"/>
                  </a:cubicBezTo>
                  <a:cubicBezTo>
                    <a:pt x="2263" y="1253"/>
                    <a:pt x="2792" y="724"/>
                    <a:pt x="3443" y="724"/>
                  </a:cubicBezTo>
                  <a:close/>
                  <a:moveTo>
                    <a:pt x="5754" y="3804"/>
                  </a:moveTo>
                  <a:cubicBezTo>
                    <a:pt x="5980" y="3804"/>
                    <a:pt x="6164" y="3989"/>
                    <a:pt x="6164" y="4215"/>
                  </a:cubicBezTo>
                  <a:lnTo>
                    <a:pt x="6164" y="6164"/>
                  </a:lnTo>
                  <a:lnTo>
                    <a:pt x="5343" y="6164"/>
                  </a:lnTo>
                  <a:lnTo>
                    <a:pt x="5343" y="4598"/>
                  </a:lnTo>
                  <a:lnTo>
                    <a:pt x="4623" y="4598"/>
                  </a:lnTo>
                  <a:lnTo>
                    <a:pt x="4623" y="6164"/>
                  </a:lnTo>
                  <a:lnTo>
                    <a:pt x="2263" y="6164"/>
                  </a:lnTo>
                  <a:lnTo>
                    <a:pt x="2263" y="4598"/>
                  </a:lnTo>
                  <a:lnTo>
                    <a:pt x="1539" y="4598"/>
                  </a:lnTo>
                  <a:lnTo>
                    <a:pt x="1539" y="6164"/>
                  </a:lnTo>
                  <a:lnTo>
                    <a:pt x="721" y="6164"/>
                  </a:lnTo>
                  <a:lnTo>
                    <a:pt x="721" y="4215"/>
                  </a:lnTo>
                  <a:cubicBezTo>
                    <a:pt x="721" y="3989"/>
                    <a:pt x="906" y="3804"/>
                    <a:pt x="1131" y="3804"/>
                  </a:cubicBezTo>
                  <a:close/>
                  <a:moveTo>
                    <a:pt x="3443" y="0"/>
                  </a:moveTo>
                  <a:cubicBezTo>
                    <a:pt x="2395" y="0"/>
                    <a:pt x="1539" y="853"/>
                    <a:pt x="1539" y="1904"/>
                  </a:cubicBezTo>
                  <a:cubicBezTo>
                    <a:pt x="1539" y="2349"/>
                    <a:pt x="1695" y="2757"/>
                    <a:pt x="1953" y="3084"/>
                  </a:cubicBezTo>
                  <a:lnTo>
                    <a:pt x="1131" y="3084"/>
                  </a:lnTo>
                  <a:cubicBezTo>
                    <a:pt x="505" y="3084"/>
                    <a:pt x="0" y="3589"/>
                    <a:pt x="0" y="4215"/>
                  </a:cubicBezTo>
                  <a:lnTo>
                    <a:pt x="0" y="6885"/>
                  </a:lnTo>
                  <a:lnTo>
                    <a:pt x="6885" y="6885"/>
                  </a:lnTo>
                  <a:lnTo>
                    <a:pt x="6885" y="4215"/>
                  </a:lnTo>
                  <a:cubicBezTo>
                    <a:pt x="6885" y="3589"/>
                    <a:pt x="6377" y="3084"/>
                    <a:pt x="5754" y="3084"/>
                  </a:cubicBezTo>
                  <a:lnTo>
                    <a:pt x="4932" y="3084"/>
                  </a:lnTo>
                  <a:cubicBezTo>
                    <a:pt x="5190" y="2757"/>
                    <a:pt x="5343" y="2349"/>
                    <a:pt x="5343" y="1904"/>
                  </a:cubicBezTo>
                  <a:cubicBezTo>
                    <a:pt x="5343" y="853"/>
                    <a:pt x="4490" y="0"/>
                    <a:pt x="3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5"/>
            <p:cNvSpPr/>
            <p:nvPr/>
          </p:nvSpPr>
          <p:spPr>
            <a:xfrm>
              <a:off x="3019725" y="3368000"/>
              <a:ext cx="172125" cy="172150"/>
            </a:xfrm>
            <a:custGeom>
              <a:avLst/>
              <a:gdLst/>
              <a:ahLst/>
              <a:cxnLst/>
              <a:rect l="l" t="t" r="r" b="b"/>
              <a:pathLst>
                <a:path w="6885" h="6886" extrusionOk="0">
                  <a:moveTo>
                    <a:pt x="3442" y="721"/>
                  </a:moveTo>
                  <a:cubicBezTo>
                    <a:pt x="4093" y="721"/>
                    <a:pt x="4623" y="1250"/>
                    <a:pt x="4623" y="1901"/>
                  </a:cubicBezTo>
                  <a:cubicBezTo>
                    <a:pt x="4623" y="2552"/>
                    <a:pt x="4093" y="3081"/>
                    <a:pt x="3442" y="3081"/>
                  </a:cubicBezTo>
                  <a:cubicBezTo>
                    <a:pt x="2792" y="3081"/>
                    <a:pt x="2263" y="2552"/>
                    <a:pt x="2263" y="1901"/>
                  </a:cubicBezTo>
                  <a:cubicBezTo>
                    <a:pt x="2263" y="1250"/>
                    <a:pt x="2792" y="721"/>
                    <a:pt x="3442" y="721"/>
                  </a:cubicBezTo>
                  <a:close/>
                  <a:moveTo>
                    <a:pt x="5754" y="3805"/>
                  </a:moveTo>
                  <a:cubicBezTo>
                    <a:pt x="5980" y="3805"/>
                    <a:pt x="6161" y="3986"/>
                    <a:pt x="6161" y="4212"/>
                  </a:cubicBezTo>
                  <a:lnTo>
                    <a:pt x="6161" y="6164"/>
                  </a:lnTo>
                  <a:lnTo>
                    <a:pt x="5343" y="6164"/>
                  </a:lnTo>
                  <a:lnTo>
                    <a:pt x="5343" y="4598"/>
                  </a:lnTo>
                  <a:lnTo>
                    <a:pt x="4623" y="4598"/>
                  </a:lnTo>
                  <a:lnTo>
                    <a:pt x="4623" y="6164"/>
                  </a:lnTo>
                  <a:lnTo>
                    <a:pt x="2263" y="6164"/>
                  </a:lnTo>
                  <a:lnTo>
                    <a:pt x="2263" y="4598"/>
                  </a:lnTo>
                  <a:lnTo>
                    <a:pt x="1540" y="4598"/>
                  </a:lnTo>
                  <a:lnTo>
                    <a:pt x="1540" y="6164"/>
                  </a:lnTo>
                  <a:lnTo>
                    <a:pt x="722" y="6164"/>
                  </a:lnTo>
                  <a:lnTo>
                    <a:pt x="722" y="4212"/>
                  </a:lnTo>
                  <a:cubicBezTo>
                    <a:pt x="722" y="3986"/>
                    <a:pt x="906" y="3805"/>
                    <a:pt x="1133" y="3805"/>
                  </a:cubicBezTo>
                  <a:close/>
                  <a:moveTo>
                    <a:pt x="3442" y="1"/>
                  </a:moveTo>
                  <a:cubicBezTo>
                    <a:pt x="2392" y="1"/>
                    <a:pt x="1540" y="853"/>
                    <a:pt x="1540" y="1901"/>
                  </a:cubicBezTo>
                  <a:cubicBezTo>
                    <a:pt x="1540" y="2347"/>
                    <a:pt x="1697" y="2757"/>
                    <a:pt x="1953" y="3081"/>
                  </a:cubicBezTo>
                  <a:lnTo>
                    <a:pt x="1133" y="3081"/>
                  </a:lnTo>
                  <a:cubicBezTo>
                    <a:pt x="506" y="3081"/>
                    <a:pt x="1" y="3589"/>
                    <a:pt x="1" y="4212"/>
                  </a:cubicBezTo>
                  <a:lnTo>
                    <a:pt x="1" y="6885"/>
                  </a:lnTo>
                  <a:lnTo>
                    <a:pt x="6885" y="6885"/>
                  </a:lnTo>
                  <a:lnTo>
                    <a:pt x="6885" y="4212"/>
                  </a:lnTo>
                  <a:cubicBezTo>
                    <a:pt x="6885" y="3589"/>
                    <a:pt x="6377" y="3081"/>
                    <a:pt x="5754" y="3081"/>
                  </a:cubicBezTo>
                  <a:lnTo>
                    <a:pt x="4933" y="3081"/>
                  </a:lnTo>
                  <a:cubicBezTo>
                    <a:pt x="5190" y="2757"/>
                    <a:pt x="5343" y="2347"/>
                    <a:pt x="5343" y="1901"/>
                  </a:cubicBezTo>
                  <a:cubicBezTo>
                    <a:pt x="5343" y="853"/>
                    <a:pt x="4490" y="1"/>
                    <a:pt x="3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5"/>
            <p:cNvSpPr/>
            <p:nvPr/>
          </p:nvSpPr>
          <p:spPr>
            <a:xfrm>
              <a:off x="3019725" y="3098350"/>
              <a:ext cx="172125" cy="172125"/>
            </a:xfrm>
            <a:custGeom>
              <a:avLst/>
              <a:gdLst/>
              <a:ahLst/>
              <a:cxnLst/>
              <a:rect l="l" t="t" r="r" b="b"/>
              <a:pathLst>
                <a:path w="6885" h="6885" extrusionOk="0">
                  <a:moveTo>
                    <a:pt x="3442" y="721"/>
                  </a:moveTo>
                  <a:cubicBezTo>
                    <a:pt x="4093" y="721"/>
                    <a:pt x="4623" y="1251"/>
                    <a:pt x="4623" y="1901"/>
                  </a:cubicBezTo>
                  <a:cubicBezTo>
                    <a:pt x="4623" y="2552"/>
                    <a:pt x="4093" y="3081"/>
                    <a:pt x="3442" y="3081"/>
                  </a:cubicBezTo>
                  <a:cubicBezTo>
                    <a:pt x="2792" y="3081"/>
                    <a:pt x="2263" y="2552"/>
                    <a:pt x="2263" y="1901"/>
                  </a:cubicBezTo>
                  <a:cubicBezTo>
                    <a:pt x="2263" y="1251"/>
                    <a:pt x="2792" y="721"/>
                    <a:pt x="3442" y="721"/>
                  </a:cubicBezTo>
                  <a:close/>
                  <a:moveTo>
                    <a:pt x="3442" y="1"/>
                  </a:moveTo>
                  <a:cubicBezTo>
                    <a:pt x="2392" y="1"/>
                    <a:pt x="1540" y="854"/>
                    <a:pt x="1540" y="1901"/>
                  </a:cubicBezTo>
                  <a:cubicBezTo>
                    <a:pt x="1540" y="2347"/>
                    <a:pt x="1697" y="2758"/>
                    <a:pt x="1953" y="3081"/>
                  </a:cubicBezTo>
                  <a:lnTo>
                    <a:pt x="1133" y="3081"/>
                  </a:lnTo>
                  <a:cubicBezTo>
                    <a:pt x="506" y="3081"/>
                    <a:pt x="1" y="3589"/>
                    <a:pt x="1" y="4212"/>
                  </a:cubicBezTo>
                  <a:lnTo>
                    <a:pt x="1" y="6885"/>
                  </a:lnTo>
                  <a:lnTo>
                    <a:pt x="3826" y="6885"/>
                  </a:lnTo>
                  <a:lnTo>
                    <a:pt x="3826" y="6161"/>
                  </a:lnTo>
                  <a:lnTo>
                    <a:pt x="2263" y="6161"/>
                  </a:lnTo>
                  <a:lnTo>
                    <a:pt x="2263" y="4599"/>
                  </a:lnTo>
                  <a:lnTo>
                    <a:pt x="1540" y="4599"/>
                  </a:lnTo>
                  <a:lnTo>
                    <a:pt x="1540" y="6161"/>
                  </a:lnTo>
                  <a:lnTo>
                    <a:pt x="722" y="6161"/>
                  </a:lnTo>
                  <a:lnTo>
                    <a:pt x="722" y="4212"/>
                  </a:lnTo>
                  <a:cubicBezTo>
                    <a:pt x="722" y="3986"/>
                    <a:pt x="906" y="3802"/>
                    <a:pt x="1133" y="3802"/>
                  </a:cubicBezTo>
                  <a:lnTo>
                    <a:pt x="5754" y="3802"/>
                  </a:lnTo>
                  <a:cubicBezTo>
                    <a:pt x="5980" y="3802"/>
                    <a:pt x="6161" y="3986"/>
                    <a:pt x="6161" y="4212"/>
                  </a:cubicBezTo>
                  <a:lnTo>
                    <a:pt x="6161" y="6161"/>
                  </a:lnTo>
                  <a:lnTo>
                    <a:pt x="5343" y="6161"/>
                  </a:lnTo>
                  <a:lnTo>
                    <a:pt x="5343" y="4599"/>
                  </a:lnTo>
                  <a:lnTo>
                    <a:pt x="4623" y="4599"/>
                  </a:lnTo>
                  <a:lnTo>
                    <a:pt x="4623" y="6885"/>
                  </a:lnTo>
                  <a:lnTo>
                    <a:pt x="6885" y="6885"/>
                  </a:lnTo>
                  <a:lnTo>
                    <a:pt x="6885" y="4212"/>
                  </a:lnTo>
                  <a:cubicBezTo>
                    <a:pt x="6885" y="3589"/>
                    <a:pt x="6377" y="3081"/>
                    <a:pt x="5754" y="3081"/>
                  </a:cubicBezTo>
                  <a:lnTo>
                    <a:pt x="4933" y="3081"/>
                  </a:lnTo>
                  <a:cubicBezTo>
                    <a:pt x="5190" y="2758"/>
                    <a:pt x="5343" y="2347"/>
                    <a:pt x="5343" y="1901"/>
                  </a:cubicBezTo>
                  <a:cubicBezTo>
                    <a:pt x="5343" y="854"/>
                    <a:pt x="4490" y="1"/>
                    <a:pt x="3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5"/>
            <p:cNvSpPr/>
            <p:nvPr/>
          </p:nvSpPr>
          <p:spPr>
            <a:xfrm>
              <a:off x="2730175" y="3271700"/>
              <a:ext cx="19350" cy="18025"/>
            </a:xfrm>
            <a:custGeom>
              <a:avLst/>
              <a:gdLst/>
              <a:ahLst/>
              <a:cxnLst/>
              <a:rect l="l" t="t" r="r" b="b"/>
              <a:pathLst>
                <a:path w="774" h="721" extrusionOk="0">
                  <a:moveTo>
                    <a:pt x="0" y="0"/>
                  </a:moveTo>
                  <a:lnTo>
                    <a:pt x="0" y="720"/>
                  </a:lnTo>
                  <a:lnTo>
                    <a:pt x="773" y="720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5"/>
            <p:cNvSpPr/>
            <p:nvPr/>
          </p:nvSpPr>
          <p:spPr>
            <a:xfrm>
              <a:off x="2768725" y="3290925"/>
              <a:ext cx="19225" cy="18100"/>
            </a:xfrm>
            <a:custGeom>
              <a:avLst/>
              <a:gdLst/>
              <a:ahLst/>
              <a:cxnLst/>
              <a:rect l="l" t="t" r="r" b="b"/>
              <a:pathLst>
                <a:path w="769" h="724" extrusionOk="0">
                  <a:moveTo>
                    <a:pt x="0" y="0"/>
                  </a:moveTo>
                  <a:lnTo>
                    <a:pt x="0" y="724"/>
                  </a:lnTo>
                  <a:lnTo>
                    <a:pt x="769" y="72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5"/>
            <p:cNvSpPr/>
            <p:nvPr/>
          </p:nvSpPr>
          <p:spPr>
            <a:xfrm>
              <a:off x="2768725" y="3252375"/>
              <a:ext cx="19225" cy="18100"/>
            </a:xfrm>
            <a:custGeom>
              <a:avLst/>
              <a:gdLst/>
              <a:ahLst/>
              <a:cxnLst/>
              <a:rect l="l" t="t" r="r" b="b"/>
              <a:pathLst>
                <a:path w="769" h="724" extrusionOk="0">
                  <a:moveTo>
                    <a:pt x="0" y="0"/>
                  </a:moveTo>
                  <a:lnTo>
                    <a:pt x="0" y="724"/>
                  </a:lnTo>
                  <a:lnTo>
                    <a:pt x="769" y="72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5"/>
            <p:cNvSpPr/>
            <p:nvPr/>
          </p:nvSpPr>
          <p:spPr>
            <a:xfrm>
              <a:off x="2807250" y="3233150"/>
              <a:ext cx="19250" cy="18125"/>
            </a:xfrm>
            <a:custGeom>
              <a:avLst/>
              <a:gdLst/>
              <a:ahLst/>
              <a:cxnLst/>
              <a:rect l="l" t="t" r="r" b="b"/>
              <a:pathLst>
                <a:path w="770" h="725" extrusionOk="0">
                  <a:moveTo>
                    <a:pt x="1" y="0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5"/>
            <p:cNvSpPr/>
            <p:nvPr/>
          </p:nvSpPr>
          <p:spPr>
            <a:xfrm>
              <a:off x="2807250" y="3271700"/>
              <a:ext cx="19250" cy="18025"/>
            </a:xfrm>
            <a:custGeom>
              <a:avLst/>
              <a:gdLst/>
              <a:ahLst/>
              <a:cxnLst/>
              <a:rect l="l" t="t" r="r" b="b"/>
              <a:pathLst>
                <a:path w="770" h="721" extrusionOk="0">
                  <a:moveTo>
                    <a:pt x="1" y="0"/>
                  </a:moveTo>
                  <a:lnTo>
                    <a:pt x="1" y="720"/>
                  </a:lnTo>
                  <a:lnTo>
                    <a:pt x="770" y="720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5"/>
            <p:cNvSpPr/>
            <p:nvPr/>
          </p:nvSpPr>
          <p:spPr>
            <a:xfrm>
              <a:off x="2807250" y="3310250"/>
              <a:ext cx="19250" cy="18025"/>
            </a:xfrm>
            <a:custGeom>
              <a:avLst/>
              <a:gdLst/>
              <a:ahLst/>
              <a:cxnLst/>
              <a:rect l="l" t="t" r="r" b="b"/>
              <a:pathLst>
                <a:path w="770" h="721" extrusionOk="0">
                  <a:moveTo>
                    <a:pt x="1" y="0"/>
                  </a:moveTo>
                  <a:lnTo>
                    <a:pt x="1" y="720"/>
                  </a:lnTo>
                  <a:lnTo>
                    <a:pt x="770" y="720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5"/>
            <p:cNvSpPr/>
            <p:nvPr/>
          </p:nvSpPr>
          <p:spPr>
            <a:xfrm>
              <a:off x="2884275" y="3425175"/>
              <a:ext cx="96325" cy="96350"/>
            </a:xfrm>
            <a:custGeom>
              <a:avLst/>
              <a:gdLst/>
              <a:ahLst/>
              <a:cxnLst/>
              <a:rect l="l" t="t" r="r" b="b"/>
              <a:pathLst>
                <a:path w="3853" h="3854" extrusionOk="0">
                  <a:moveTo>
                    <a:pt x="1925" y="1518"/>
                  </a:moveTo>
                  <a:cubicBezTo>
                    <a:pt x="2151" y="1518"/>
                    <a:pt x="2336" y="1699"/>
                    <a:pt x="2336" y="1925"/>
                  </a:cubicBezTo>
                  <a:cubicBezTo>
                    <a:pt x="2336" y="2152"/>
                    <a:pt x="2151" y="2336"/>
                    <a:pt x="1925" y="2336"/>
                  </a:cubicBezTo>
                  <a:cubicBezTo>
                    <a:pt x="1702" y="2336"/>
                    <a:pt x="1518" y="2152"/>
                    <a:pt x="1518" y="1925"/>
                  </a:cubicBezTo>
                  <a:cubicBezTo>
                    <a:pt x="1518" y="1699"/>
                    <a:pt x="1702" y="1518"/>
                    <a:pt x="1925" y="1518"/>
                  </a:cubicBezTo>
                  <a:close/>
                  <a:moveTo>
                    <a:pt x="1567" y="1"/>
                  </a:moveTo>
                  <a:lnTo>
                    <a:pt x="1567" y="854"/>
                  </a:lnTo>
                  <a:cubicBezTo>
                    <a:pt x="1518" y="870"/>
                    <a:pt x="1469" y="888"/>
                    <a:pt x="1424" y="912"/>
                  </a:cubicBezTo>
                  <a:lnTo>
                    <a:pt x="821" y="306"/>
                  </a:lnTo>
                  <a:lnTo>
                    <a:pt x="310" y="818"/>
                  </a:lnTo>
                  <a:lnTo>
                    <a:pt x="912" y="1424"/>
                  </a:lnTo>
                  <a:cubicBezTo>
                    <a:pt x="892" y="1469"/>
                    <a:pt x="871" y="1514"/>
                    <a:pt x="853" y="1564"/>
                  </a:cubicBezTo>
                  <a:lnTo>
                    <a:pt x="0" y="1564"/>
                  </a:lnTo>
                  <a:lnTo>
                    <a:pt x="0" y="2287"/>
                  </a:lnTo>
                  <a:lnTo>
                    <a:pt x="853" y="2287"/>
                  </a:lnTo>
                  <a:cubicBezTo>
                    <a:pt x="871" y="2336"/>
                    <a:pt x="892" y="2385"/>
                    <a:pt x="912" y="2430"/>
                  </a:cubicBezTo>
                  <a:lnTo>
                    <a:pt x="310" y="3032"/>
                  </a:lnTo>
                  <a:lnTo>
                    <a:pt x="821" y="3543"/>
                  </a:lnTo>
                  <a:lnTo>
                    <a:pt x="1424" y="2938"/>
                  </a:lnTo>
                  <a:cubicBezTo>
                    <a:pt x="1469" y="2963"/>
                    <a:pt x="1518" y="2979"/>
                    <a:pt x="1567" y="2997"/>
                  </a:cubicBezTo>
                  <a:lnTo>
                    <a:pt x="1567" y="3853"/>
                  </a:lnTo>
                  <a:lnTo>
                    <a:pt x="2287" y="3853"/>
                  </a:lnTo>
                  <a:lnTo>
                    <a:pt x="2287" y="2997"/>
                  </a:lnTo>
                  <a:cubicBezTo>
                    <a:pt x="2336" y="2979"/>
                    <a:pt x="2384" y="2963"/>
                    <a:pt x="2429" y="2938"/>
                  </a:cubicBezTo>
                  <a:lnTo>
                    <a:pt x="3032" y="3543"/>
                  </a:lnTo>
                  <a:lnTo>
                    <a:pt x="3544" y="3032"/>
                  </a:lnTo>
                  <a:lnTo>
                    <a:pt x="2941" y="2430"/>
                  </a:lnTo>
                  <a:cubicBezTo>
                    <a:pt x="2962" y="2385"/>
                    <a:pt x="2983" y="2336"/>
                    <a:pt x="3001" y="2287"/>
                  </a:cubicBezTo>
                  <a:lnTo>
                    <a:pt x="3853" y="2287"/>
                  </a:lnTo>
                  <a:lnTo>
                    <a:pt x="3853" y="1564"/>
                  </a:lnTo>
                  <a:lnTo>
                    <a:pt x="3001" y="1564"/>
                  </a:lnTo>
                  <a:cubicBezTo>
                    <a:pt x="2983" y="1514"/>
                    <a:pt x="2962" y="1469"/>
                    <a:pt x="2941" y="1424"/>
                  </a:cubicBezTo>
                  <a:lnTo>
                    <a:pt x="3544" y="818"/>
                  </a:lnTo>
                  <a:lnTo>
                    <a:pt x="3032" y="306"/>
                  </a:lnTo>
                  <a:lnTo>
                    <a:pt x="2429" y="912"/>
                  </a:lnTo>
                  <a:cubicBezTo>
                    <a:pt x="2384" y="888"/>
                    <a:pt x="2336" y="870"/>
                    <a:pt x="2287" y="854"/>
                  </a:cubicBezTo>
                  <a:lnTo>
                    <a:pt x="22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5"/>
            <p:cNvSpPr/>
            <p:nvPr/>
          </p:nvSpPr>
          <p:spPr>
            <a:xfrm>
              <a:off x="2922825" y="3097750"/>
              <a:ext cx="96325" cy="96250"/>
            </a:xfrm>
            <a:custGeom>
              <a:avLst/>
              <a:gdLst/>
              <a:ahLst/>
              <a:cxnLst/>
              <a:rect l="l" t="t" r="r" b="b"/>
              <a:pathLst>
                <a:path w="3853" h="3850" extrusionOk="0">
                  <a:moveTo>
                    <a:pt x="1925" y="1514"/>
                  </a:moveTo>
                  <a:cubicBezTo>
                    <a:pt x="2151" y="1514"/>
                    <a:pt x="2336" y="1699"/>
                    <a:pt x="2336" y="1925"/>
                  </a:cubicBezTo>
                  <a:cubicBezTo>
                    <a:pt x="2336" y="2152"/>
                    <a:pt x="2151" y="2335"/>
                    <a:pt x="1925" y="2335"/>
                  </a:cubicBezTo>
                  <a:cubicBezTo>
                    <a:pt x="1698" y="2335"/>
                    <a:pt x="1517" y="2152"/>
                    <a:pt x="1517" y="1925"/>
                  </a:cubicBezTo>
                  <a:cubicBezTo>
                    <a:pt x="1517" y="1699"/>
                    <a:pt x="1698" y="1514"/>
                    <a:pt x="1925" y="1514"/>
                  </a:cubicBezTo>
                  <a:close/>
                  <a:moveTo>
                    <a:pt x="1563" y="1"/>
                  </a:moveTo>
                  <a:lnTo>
                    <a:pt x="1563" y="853"/>
                  </a:lnTo>
                  <a:cubicBezTo>
                    <a:pt x="1514" y="870"/>
                    <a:pt x="1469" y="888"/>
                    <a:pt x="1424" y="912"/>
                  </a:cubicBezTo>
                  <a:lnTo>
                    <a:pt x="818" y="306"/>
                  </a:lnTo>
                  <a:lnTo>
                    <a:pt x="310" y="819"/>
                  </a:lnTo>
                  <a:lnTo>
                    <a:pt x="912" y="1424"/>
                  </a:lnTo>
                  <a:cubicBezTo>
                    <a:pt x="891" y="1469"/>
                    <a:pt x="870" y="1514"/>
                    <a:pt x="853" y="1563"/>
                  </a:cubicBezTo>
                  <a:lnTo>
                    <a:pt x="0" y="1563"/>
                  </a:lnTo>
                  <a:lnTo>
                    <a:pt x="0" y="2287"/>
                  </a:lnTo>
                  <a:lnTo>
                    <a:pt x="853" y="2287"/>
                  </a:lnTo>
                  <a:cubicBezTo>
                    <a:pt x="870" y="2335"/>
                    <a:pt x="891" y="2381"/>
                    <a:pt x="912" y="2426"/>
                  </a:cubicBezTo>
                  <a:lnTo>
                    <a:pt x="310" y="3032"/>
                  </a:lnTo>
                  <a:lnTo>
                    <a:pt x="818" y="3543"/>
                  </a:lnTo>
                  <a:lnTo>
                    <a:pt x="1424" y="2938"/>
                  </a:lnTo>
                  <a:cubicBezTo>
                    <a:pt x="1469" y="2962"/>
                    <a:pt x="1514" y="2979"/>
                    <a:pt x="1563" y="2997"/>
                  </a:cubicBezTo>
                  <a:lnTo>
                    <a:pt x="1563" y="3850"/>
                  </a:lnTo>
                  <a:lnTo>
                    <a:pt x="2287" y="3850"/>
                  </a:lnTo>
                  <a:lnTo>
                    <a:pt x="2287" y="2997"/>
                  </a:lnTo>
                  <a:cubicBezTo>
                    <a:pt x="2336" y="2979"/>
                    <a:pt x="2384" y="2962"/>
                    <a:pt x="2429" y="2938"/>
                  </a:cubicBezTo>
                  <a:lnTo>
                    <a:pt x="3032" y="3543"/>
                  </a:lnTo>
                  <a:lnTo>
                    <a:pt x="3543" y="3032"/>
                  </a:lnTo>
                  <a:lnTo>
                    <a:pt x="2937" y="2426"/>
                  </a:lnTo>
                  <a:cubicBezTo>
                    <a:pt x="2962" y="2381"/>
                    <a:pt x="2983" y="2335"/>
                    <a:pt x="2997" y="2287"/>
                  </a:cubicBezTo>
                  <a:lnTo>
                    <a:pt x="3853" y="2287"/>
                  </a:lnTo>
                  <a:lnTo>
                    <a:pt x="3853" y="1563"/>
                  </a:lnTo>
                  <a:lnTo>
                    <a:pt x="2997" y="1563"/>
                  </a:lnTo>
                  <a:cubicBezTo>
                    <a:pt x="2983" y="1514"/>
                    <a:pt x="2962" y="1469"/>
                    <a:pt x="2937" y="1424"/>
                  </a:cubicBezTo>
                  <a:lnTo>
                    <a:pt x="3543" y="819"/>
                  </a:lnTo>
                  <a:lnTo>
                    <a:pt x="3032" y="306"/>
                  </a:lnTo>
                  <a:lnTo>
                    <a:pt x="2429" y="912"/>
                  </a:lnTo>
                  <a:cubicBezTo>
                    <a:pt x="2384" y="888"/>
                    <a:pt x="2336" y="870"/>
                    <a:pt x="2287" y="853"/>
                  </a:cubicBezTo>
                  <a:lnTo>
                    <a:pt x="22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5"/>
            <p:cNvSpPr/>
            <p:nvPr/>
          </p:nvSpPr>
          <p:spPr>
            <a:xfrm>
              <a:off x="2643500" y="3348675"/>
              <a:ext cx="19275" cy="18150"/>
            </a:xfrm>
            <a:custGeom>
              <a:avLst/>
              <a:gdLst/>
              <a:ahLst/>
              <a:cxnLst/>
              <a:rect l="l" t="t" r="r" b="b"/>
              <a:pathLst>
                <a:path w="771" h="726" extrusionOk="0">
                  <a:moveTo>
                    <a:pt x="1" y="1"/>
                  </a:moveTo>
                  <a:lnTo>
                    <a:pt x="1" y="725"/>
                  </a:lnTo>
                  <a:lnTo>
                    <a:pt x="770" y="725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5"/>
            <p:cNvSpPr/>
            <p:nvPr/>
          </p:nvSpPr>
          <p:spPr>
            <a:xfrm>
              <a:off x="3086450" y="3483575"/>
              <a:ext cx="19350" cy="18025"/>
            </a:xfrm>
            <a:custGeom>
              <a:avLst/>
              <a:gdLst/>
              <a:ahLst/>
              <a:cxnLst/>
              <a:rect l="l" t="t" r="r" b="b"/>
              <a:pathLst>
                <a:path w="774" h="721" extrusionOk="0">
                  <a:moveTo>
                    <a:pt x="1" y="0"/>
                  </a:moveTo>
                  <a:lnTo>
                    <a:pt x="1" y="720"/>
                  </a:lnTo>
                  <a:lnTo>
                    <a:pt x="773" y="720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5"/>
            <p:cNvSpPr/>
            <p:nvPr/>
          </p:nvSpPr>
          <p:spPr>
            <a:xfrm>
              <a:off x="3086450" y="3213900"/>
              <a:ext cx="19350" cy="18050"/>
            </a:xfrm>
            <a:custGeom>
              <a:avLst/>
              <a:gdLst/>
              <a:ahLst/>
              <a:cxnLst/>
              <a:rect l="l" t="t" r="r" b="b"/>
              <a:pathLst>
                <a:path w="774" h="722" extrusionOk="0">
                  <a:moveTo>
                    <a:pt x="1" y="1"/>
                  </a:moveTo>
                  <a:lnTo>
                    <a:pt x="1" y="722"/>
                  </a:lnTo>
                  <a:lnTo>
                    <a:pt x="773" y="722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55"/>
          <p:cNvGrpSpPr/>
          <p:nvPr/>
        </p:nvGrpSpPr>
        <p:grpSpPr>
          <a:xfrm>
            <a:off x="1489188" y="3229000"/>
            <a:ext cx="615725" cy="558650"/>
            <a:chOff x="3501250" y="266300"/>
            <a:chExt cx="615725" cy="558650"/>
          </a:xfrm>
        </p:grpSpPr>
        <p:sp>
          <p:nvSpPr>
            <p:cNvPr id="777" name="Google Shape;777;p55"/>
            <p:cNvSpPr/>
            <p:nvPr/>
          </p:nvSpPr>
          <p:spPr>
            <a:xfrm>
              <a:off x="3645075" y="382475"/>
              <a:ext cx="19250" cy="18100"/>
            </a:xfrm>
            <a:custGeom>
              <a:avLst/>
              <a:gdLst/>
              <a:ahLst/>
              <a:cxnLst/>
              <a:rect l="l" t="t" r="r" b="b"/>
              <a:pathLst>
                <a:path w="770" h="724" extrusionOk="0">
                  <a:moveTo>
                    <a:pt x="1" y="1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5"/>
            <p:cNvSpPr/>
            <p:nvPr/>
          </p:nvSpPr>
          <p:spPr>
            <a:xfrm>
              <a:off x="3683625" y="382475"/>
              <a:ext cx="19250" cy="18100"/>
            </a:xfrm>
            <a:custGeom>
              <a:avLst/>
              <a:gdLst/>
              <a:ahLst/>
              <a:cxnLst/>
              <a:rect l="l" t="t" r="r" b="b"/>
              <a:pathLst>
                <a:path w="770" h="724" extrusionOk="0">
                  <a:moveTo>
                    <a:pt x="1" y="1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5"/>
            <p:cNvSpPr/>
            <p:nvPr/>
          </p:nvSpPr>
          <p:spPr>
            <a:xfrm>
              <a:off x="3722100" y="382475"/>
              <a:ext cx="19325" cy="18100"/>
            </a:xfrm>
            <a:custGeom>
              <a:avLst/>
              <a:gdLst/>
              <a:ahLst/>
              <a:cxnLst/>
              <a:rect l="l" t="t" r="r" b="b"/>
              <a:pathLst>
                <a:path w="773" h="724" extrusionOk="0">
                  <a:moveTo>
                    <a:pt x="0" y="1"/>
                  </a:moveTo>
                  <a:lnTo>
                    <a:pt x="0" y="724"/>
                  </a:lnTo>
                  <a:lnTo>
                    <a:pt x="773" y="724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5"/>
            <p:cNvSpPr/>
            <p:nvPr/>
          </p:nvSpPr>
          <p:spPr>
            <a:xfrm>
              <a:off x="3501250" y="343925"/>
              <a:ext cx="326250" cy="413600"/>
            </a:xfrm>
            <a:custGeom>
              <a:avLst/>
              <a:gdLst/>
              <a:ahLst/>
              <a:cxnLst/>
              <a:rect l="l" t="t" r="r" b="b"/>
              <a:pathLst>
                <a:path w="13050" h="16544" extrusionOk="0">
                  <a:moveTo>
                    <a:pt x="10786" y="3805"/>
                  </a:moveTo>
                  <a:lnTo>
                    <a:pt x="10786" y="6676"/>
                  </a:lnTo>
                  <a:lnTo>
                    <a:pt x="12325" y="8218"/>
                  </a:lnTo>
                  <a:lnTo>
                    <a:pt x="12325" y="8476"/>
                  </a:lnTo>
                  <a:lnTo>
                    <a:pt x="10786" y="8476"/>
                  </a:lnTo>
                  <a:lnTo>
                    <a:pt x="10786" y="9248"/>
                  </a:lnTo>
                  <a:lnTo>
                    <a:pt x="7146" y="9248"/>
                  </a:lnTo>
                  <a:lnTo>
                    <a:pt x="6140" y="10254"/>
                  </a:lnTo>
                  <a:lnTo>
                    <a:pt x="3418" y="7532"/>
                  </a:lnTo>
                  <a:lnTo>
                    <a:pt x="3418" y="6502"/>
                  </a:lnTo>
                  <a:lnTo>
                    <a:pt x="4960" y="6502"/>
                  </a:lnTo>
                  <a:lnTo>
                    <a:pt x="4960" y="3805"/>
                  </a:lnTo>
                  <a:close/>
                  <a:moveTo>
                    <a:pt x="10786" y="9968"/>
                  </a:moveTo>
                  <a:lnTo>
                    <a:pt x="10786" y="11173"/>
                  </a:lnTo>
                  <a:lnTo>
                    <a:pt x="6499" y="11173"/>
                  </a:lnTo>
                  <a:lnTo>
                    <a:pt x="6499" y="10915"/>
                  </a:lnTo>
                  <a:lnTo>
                    <a:pt x="7445" y="9968"/>
                  </a:lnTo>
                  <a:close/>
                  <a:moveTo>
                    <a:pt x="4574" y="9711"/>
                  </a:moveTo>
                  <a:lnTo>
                    <a:pt x="5778" y="10915"/>
                  </a:lnTo>
                  <a:lnTo>
                    <a:pt x="5778" y="12328"/>
                  </a:lnTo>
                  <a:lnTo>
                    <a:pt x="3418" y="12328"/>
                  </a:lnTo>
                  <a:lnTo>
                    <a:pt x="3418" y="12071"/>
                  </a:lnTo>
                  <a:lnTo>
                    <a:pt x="4574" y="10915"/>
                  </a:lnTo>
                  <a:lnTo>
                    <a:pt x="4574" y="9711"/>
                  </a:lnTo>
                  <a:close/>
                  <a:moveTo>
                    <a:pt x="10786" y="11896"/>
                  </a:moveTo>
                  <a:lnTo>
                    <a:pt x="10786" y="12690"/>
                  </a:lnTo>
                  <a:cubicBezTo>
                    <a:pt x="10786" y="13407"/>
                    <a:pt x="10171" y="13870"/>
                    <a:pt x="9220" y="13870"/>
                  </a:cubicBezTo>
                  <a:lnTo>
                    <a:pt x="6499" y="13870"/>
                  </a:lnTo>
                  <a:lnTo>
                    <a:pt x="6499" y="11896"/>
                  </a:lnTo>
                  <a:close/>
                  <a:moveTo>
                    <a:pt x="3443" y="1"/>
                  </a:moveTo>
                  <a:cubicBezTo>
                    <a:pt x="1543" y="1"/>
                    <a:pt x="1" y="1546"/>
                    <a:pt x="1" y="3446"/>
                  </a:cubicBezTo>
                  <a:lnTo>
                    <a:pt x="1" y="5371"/>
                  </a:lnTo>
                  <a:lnTo>
                    <a:pt x="721" y="5371"/>
                  </a:lnTo>
                  <a:lnTo>
                    <a:pt x="721" y="3446"/>
                  </a:lnTo>
                  <a:cubicBezTo>
                    <a:pt x="721" y="1946"/>
                    <a:pt x="1943" y="724"/>
                    <a:pt x="3443" y="724"/>
                  </a:cubicBezTo>
                  <a:lnTo>
                    <a:pt x="12325" y="724"/>
                  </a:lnTo>
                  <a:lnTo>
                    <a:pt x="12325" y="1755"/>
                  </a:lnTo>
                  <a:lnTo>
                    <a:pt x="10998" y="3084"/>
                  </a:lnTo>
                  <a:lnTo>
                    <a:pt x="4237" y="3084"/>
                  </a:lnTo>
                  <a:lnTo>
                    <a:pt x="4237" y="5782"/>
                  </a:lnTo>
                  <a:lnTo>
                    <a:pt x="2695" y="5782"/>
                  </a:lnTo>
                  <a:lnTo>
                    <a:pt x="2695" y="7832"/>
                  </a:lnTo>
                  <a:lnTo>
                    <a:pt x="3850" y="8987"/>
                  </a:lnTo>
                  <a:lnTo>
                    <a:pt x="3850" y="10616"/>
                  </a:lnTo>
                  <a:lnTo>
                    <a:pt x="3056" y="11409"/>
                  </a:lnTo>
                  <a:lnTo>
                    <a:pt x="721" y="9074"/>
                  </a:lnTo>
                  <a:lnTo>
                    <a:pt x="721" y="6140"/>
                  </a:lnTo>
                  <a:lnTo>
                    <a:pt x="1" y="6140"/>
                  </a:lnTo>
                  <a:lnTo>
                    <a:pt x="1" y="9374"/>
                  </a:lnTo>
                  <a:lnTo>
                    <a:pt x="2695" y="12071"/>
                  </a:lnTo>
                  <a:lnTo>
                    <a:pt x="2695" y="16543"/>
                  </a:lnTo>
                  <a:lnTo>
                    <a:pt x="3418" y="16543"/>
                  </a:lnTo>
                  <a:lnTo>
                    <a:pt x="3418" y="13052"/>
                  </a:lnTo>
                  <a:lnTo>
                    <a:pt x="5778" y="13052"/>
                  </a:lnTo>
                  <a:lnTo>
                    <a:pt x="5778" y="13870"/>
                  </a:lnTo>
                  <a:lnTo>
                    <a:pt x="4984" y="13870"/>
                  </a:lnTo>
                  <a:lnTo>
                    <a:pt x="4984" y="14594"/>
                  </a:lnTo>
                  <a:lnTo>
                    <a:pt x="6547" y="14594"/>
                  </a:lnTo>
                  <a:lnTo>
                    <a:pt x="6547" y="16543"/>
                  </a:lnTo>
                  <a:lnTo>
                    <a:pt x="7271" y="16543"/>
                  </a:lnTo>
                  <a:lnTo>
                    <a:pt x="7271" y="14594"/>
                  </a:lnTo>
                  <a:lnTo>
                    <a:pt x="9220" y="14594"/>
                  </a:lnTo>
                  <a:cubicBezTo>
                    <a:pt x="10567" y="14594"/>
                    <a:pt x="11507" y="13811"/>
                    <a:pt x="11507" y="12690"/>
                  </a:cubicBezTo>
                  <a:lnTo>
                    <a:pt x="11507" y="9199"/>
                  </a:lnTo>
                  <a:lnTo>
                    <a:pt x="13049" y="9199"/>
                  </a:lnTo>
                  <a:lnTo>
                    <a:pt x="13049" y="7919"/>
                  </a:lnTo>
                  <a:lnTo>
                    <a:pt x="11507" y="6377"/>
                  </a:lnTo>
                  <a:lnTo>
                    <a:pt x="11507" y="3596"/>
                  </a:lnTo>
                  <a:lnTo>
                    <a:pt x="13049" y="2054"/>
                  </a:lnTo>
                  <a:lnTo>
                    <a:pt x="130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5"/>
            <p:cNvSpPr/>
            <p:nvPr/>
          </p:nvSpPr>
          <p:spPr>
            <a:xfrm>
              <a:off x="3673975" y="498025"/>
              <a:ext cx="57800" cy="18125"/>
            </a:xfrm>
            <a:custGeom>
              <a:avLst/>
              <a:gdLst/>
              <a:ahLst/>
              <a:cxnLst/>
              <a:rect l="l" t="t" r="r" b="b"/>
              <a:pathLst>
                <a:path w="2312" h="725" extrusionOk="0">
                  <a:moveTo>
                    <a:pt x="1" y="0"/>
                  </a:moveTo>
                  <a:lnTo>
                    <a:pt x="1" y="725"/>
                  </a:lnTo>
                  <a:lnTo>
                    <a:pt x="2311" y="725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5"/>
            <p:cNvSpPr/>
            <p:nvPr/>
          </p:nvSpPr>
          <p:spPr>
            <a:xfrm>
              <a:off x="3905075" y="266300"/>
              <a:ext cx="154100" cy="154125"/>
            </a:xfrm>
            <a:custGeom>
              <a:avLst/>
              <a:gdLst/>
              <a:ahLst/>
              <a:cxnLst/>
              <a:rect l="l" t="t" r="r" b="b"/>
              <a:pathLst>
                <a:path w="6164" h="6165" extrusionOk="0">
                  <a:moveTo>
                    <a:pt x="3084" y="1904"/>
                  </a:moveTo>
                  <a:cubicBezTo>
                    <a:pt x="3735" y="1904"/>
                    <a:pt x="4264" y="2434"/>
                    <a:pt x="4264" y="3085"/>
                  </a:cubicBezTo>
                  <a:cubicBezTo>
                    <a:pt x="4264" y="3732"/>
                    <a:pt x="3735" y="4264"/>
                    <a:pt x="3084" y="4264"/>
                  </a:cubicBezTo>
                  <a:cubicBezTo>
                    <a:pt x="2433" y="4264"/>
                    <a:pt x="1904" y="3732"/>
                    <a:pt x="1904" y="3085"/>
                  </a:cubicBezTo>
                  <a:cubicBezTo>
                    <a:pt x="1904" y="2434"/>
                    <a:pt x="2433" y="1904"/>
                    <a:pt x="3084" y="1904"/>
                  </a:cubicBezTo>
                  <a:close/>
                  <a:moveTo>
                    <a:pt x="2722" y="1"/>
                  </a:moveTo>
                  <a:lnTo>
                    <a:pt x="2722" y="1215"/>
                  </a:lnTo>
                  <a:cubicBezTo>
                    <a:pt x="2464" y="1265"/>
                    <a:pt x="2228" y="1365"/>
                    <a:pt x="2019" y="1508"/>
                  </a:cubicBezTo>
                  <a:lnTo>
                    <a:pt x="1160" y="648"/>
                  </a:lnTo>
                  <a:lnTo>
                    <a:pt x="648" y="1160"/>
                  </a:lnTo>
                  <a:lnTo>
                    <a:pt x="1507" y="2020"/>
                  </a:lnTo>
                  <a:cubicBezTo>
                    <a:pt x="1368" y="2228"/>
                    <a:pt x="1267" y="2465"/>
                    <a:pt x="1215" y="2722"/>
                  </a:cubicBezTo>
                  <a:lnTo>
                    <a:pt x="0" y="2722"/>
                  </a:lnTo>
                  <a:lnTo>
                    <a:pt x="0" y="3443"/>
                  </a:lnTo>
                  <a:lnTo>
                    <a:pt x="1215" y="3443"/>
                  </a:lnTo>
                  <a:cubicBezTo>
                    <a:pt x="1267" y="3700"/>
                    <a:pt x="1368" y="3938"/>
                    <a:pt x="1507" y="4146"/>
                  </a:cubicBezTo>
                  <a:lnTo>
                    <a:pt x="648" y="5006"/>
                  </a:lnTo>
                  <a:lnTo>
                    <a:pt x="1160" y="5517"/>
                  </a:lnTo>
                  <a:lnTo>
                    <a:pt x="2019" y="4658"/>
                  </a:lnTo>
                  <a:cubicBezTo>
                    <a:pt x="2228" y="4800"/>
                    <a:pt x="2464" y="4901"/>
                    <a:pt x="2722" y="4950"/>
                  </a:cubicBezTo>
                  <a:lnTo>
                    <a:pt x="2722" y="6164"/>
                  </a:lnTo>
                  <a:lnTo>
                    <a:pt x="3446" y="6164"/>
                  </a:lnTo>
                  <a:lnTo>
                    <a:pt x="3446" y="4950"/>
                  </a:lnTo>
                  <a:cubicBezTo>
                    <a:pt x="3700" y="4901"/>
                    <a:pt x="3940" y="4800"/>
                    <a:pt x="4149" y="4658"/>
                  </a:cubicBezTo>
                  <a:lnTo>
                    <a:pt x="5009" y="5517"/>
                  </a:lnTo>
                  <a:lnTo>
                    <a:pt x="5517" y="5006"/>
                  </a:lnTo>
                  <a:lnTo>
                    <a:pt x="4657" y="4146"/>
                  </a:lnTo>
                  <a:cubicBezTo>
                    <a:pt x="4800" y="3938"/>
                    <a:pt x="4901" y="3700"/>
                    <a:pt x="4949" y="3443"/>
                  </a:cubicBezTo>
                  <a:lnTo>
                    <a:pt x="6164" y="3443"/>
                  </a:lnTo>
                  <a:lnTo>
                    <a:pt x="6164" y="2722"/>
                  </a:lnTo>
                  <a:lnTo>
                    <a:pt x="4949" y="2722"/>
                  </a:lnTo>
                  <a:cubicBezTo>
                    <a:pt x="4901" y="2465"/>
                    <a:pt x="4800" y="2228"/>
                    <a:pt x="4657" y="2020"/>
                  </a:cubicBezTo>
                  <a:lnTo>
                    <a:pt x="5517" y="1160"/>
                  </a:lnTo>
                  <a:lnTo>
                    <a:pt x="5009" y="648"/>
                  </a:lnTo>
                  <a:lnTo>
                    <a:pt x="4149" y="1508"/>
                  </a:lnTo>
                  <a:cubicBezTo>
                    <a:pt x="3940" y="1365"/>
                    <a:pt x="3700" y="1265"/>
                    <a:pt x="3446" y="1215"/>
                  </a:cubicBezTo>
                  <a:lnTo>
                    <a:pt x="34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5"/>
            <p:cNvSpPr/>
            <p:nvPr/>
          </p:nvSpPr>
          <p:spPr>
            <a:xfrm>
              <a:off x="3972500" y="334350"/>
              <a:ext cx="19250" cy="18050"/>
            </a:xfrm>
            <a:custGeom>
              <a:avLst/>
              <a:gdLst/>
              <a:ahLst/>
              <a:cxnLst/>
              <a:rect l="l" t="t" r="r" b="b"/>
              <a:pathLst>
                <a:path w="770" h="722" extrusionOk="0">
                  <a:moveTo>
                    <a:pt x="0" y="0"/>
                  </a:moveTo>
                  <a:lnTo>
                    <a:pt x="0" y="721"/>
                  </a:lnTo>
                  <a:lnTo>
                    <a:pt x="770" y="721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5"/>
            <p:cNvSpPr/>
            <p:nvPr/>
          </p:nvSpPr>
          <p:spPr>
            <a:xfrm>
              <a:off x="3905075" y="670825"/>
              <a:ext cx="154100" cy="154125"/>
            </a:xfrm>
            <a:custGeom>
              <a:avLst/>
              <a:gdLst/>
              <a:ahLst/>
              <a:cxnLst/>
              <a:rect l="l" t="t" r="r" b="b"/>
              <a:pathLst>
                <a:path w="6164" h="6165" extrusionOk="0">
                  <a:moveTo>
                    <a:pt x="3084" y="1901"/>
                  </a:moveTo>
                  <a:cubicBezTo>
                    <a:pt x="3735" y="1901"/>
                    <a:pt x="4264" y="2430"/>
                    <a:pt x="4264" y="3080"/>
                  </a:cubicBezTo>
                  <a:cubicBezTo>
                    <a:pt x="4264" y="3732"/>
                    <a:pt x="3735" y="4261"/>
                    <a:pt x="3084" y="4261"/>
                  </a:cubicBezTo>
                  <a:cubicBezTo>
                    <a:pt x="2433" y="4261"/>
                    <a:pt x="1904" y="3732"/>
                    <a:pt x="1904" y="3080"/>
                  </a:cubicBezTo>
                  <a:cubicBezTo>
                    <a:pt x="1904" y="2430"/>
                    <a:pt x="2433" y="1901"/>
                    <a:pt x="3084" y="1901"/>
                  </a:cubicBezTo>
                  <a:close/>
                  <a:moveTo>
                    <a:pt x="2722" y="1"/>
                  </a:moveTo>
                  <a:lnTo>
                    <a:pt x="2722" y="1215"/>
                  </a:lnTo>
                  <a:cubicBezTo>
                    <a:pt x="2464" y="1264"/>
                    <a:pt x="2228" y="1365"/>
                    <a:pt x="2019" y="1508"/>
                  </a:cubicBezTo>
                  <a:lnTo>
                    <a:pt x="1160" y="648"/>
                  </a:lnTo>
                  <a:lnTo>
                    <a:pt x="648" y="1156"/>
                  </a:lnTo>
                  <a:lnTo>
                    <a:pt x="1507" y="2015"/>
                  </a:lnTo>
                  <a:cubicBezTo>
                    <a:pt x="1368" y="2224"/>
                    <a:pt x="1267" y="2465"/>
                    <a:pt x="1215" y="2719"/>
                  </a:cubicBezTo>
                  <a:lnTo>
                    <a:pt x="0" y="2719"/>
                  </a:lnTo>
                  <a:lnTo>
                    <a:pt x="0" y="3443"/>
                  </a:lnTo>
                  <a:lnTo>
                    <a:pt x="1215" y="3443"/>
                  </a:lnTo>
                  <a:cubicBezTo>
                    <a:pt x="1267" y="3700"/>
                    <a:pt x="1368" y="3937"/>
                    <a:pt x="1507" y="4145"/>
                  </a:cubicBezTo>
                  <a:lnTo>
                    <a:pt x="648" y="5006"/>
                  </a:lnTo>
                  <a:lnTo>
                    <a:pt x="1160" y="5517"/>
                  </a:lnTo>
                  <a:lnTo>
                    <a:pt x="2019" y="4657"/>
                  </a:lnTo>
                  <a:cubicBezTo>
                    <a:pt x="2228" y="4800"/>
                    <a:pt x="2464" y="4897"/>
                    <a:pt x="2722" y="4950"/>
                  </a:cubicBezTo>
                  <a:lnTo>
                    <a:pt x="2722" y="6164"/>
                  </a:lnTo>
                  <a:lnTo>
                    <a:pt x="3446" y="6164"/>
                  </a:lnTo>
                  <a:lnTo>
                    <a:pt x="3446" y="4950"/>
                  </a:lnTo>
                  <a:cubicBezTo>
                    <a:pt x="3700" y="4897"/>
                    <a:pt x="3940" y="4800"/>
                    <a:pt x="4149" y="4657"/>
                  </a:cubicBezTo>
                  <a:lnTo>
                    <a:pt x="5009" y="5517"/>
                  </a:lnTo>
                  <a:lnTo>
                    <a:pt x="5517" y="5006"/>
                  </a:lnTo>
                  <a:lnTo>
                    <a:pt x="4657" y="4145"/>
                  </a:lnTo>
                  <a:cubicBezTo>
                    <a:pt x="4800" y="3937"/>
                    <a:pt x="4901" y="3700"/>
                    <a:pt x="4949" y="3443"/>
                  </a:cubicBezTo>
                  <a:lnTo>
                    <a:pt x="6164" y="3443"/>
                  </a:lnTo>
                  <a:lnTo>
                    <a:pt x="6164" y="2719"/>
                  </a:lnTo>
                  <a:lnTo>
                    <a:pt x="4949" y="2719"/>
                  </a:lnTo>
                  <a:cubicBezTo>
                    <a:pt x="4901" y="2465"/>
                    <a:pt x="4800" y="2224"/>
                    <a:pt x="4657" y="2015"/>
                  </a:cubicBezTo>
                  <a:lnTo>
                    <a:pt x="5517" y="1156"/>
                  </a:lnTo>
                  <a:lnTo>
                    <a:pt x="5009" y="648"/>
                  </a:lnTo>
                  <a:lnTo>
                    <a:pt x="4149" y="1508"/>
                  </a:lnTo>
                  <a:cubicBezTo>
                    <a:pt x="3940" y="1365"/>
                    <a:pt x="3700" y="1264"/>
                    <a:pt x="3446" y="1215"/>
                  </a:cubicBezTo>
                  <a:lnTo>
                    <a:pt x="34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5"/>
            <p:cNvSpPr/>
            <p:nvPr/>
          </p:nvSpPr>
          <p:spPr>
            <a:xfrm>
              <a:off x="3972500" y="738775"/>
              <a:ext cx="19250" cy="18125"/>
            </a:xfrm>
            <a:custGeom>
              <a:avLst/>
              <a:gdLst/>
              <a:ahLst/>
              <a:cxnLst/>
              <a:rect l="l" t="t" r="r" b="b"/>
              <a:pathLst>
                <a:path w="770" h="725" extrusionOk="0">
                  <a:moveTo>
                    <a:pt x="0" y="1"/>
                  </a:moveTo>
                  <a:lnTo>
                    <a:pt x="0" y="725"/>
                  </a:lnTo>
                  <a:lnTo>
                    <a:pt x="770" y="725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5"/>
            <p:cNvSpPr/>
            <p:nvPr/>
          </p:nvSpPr>
          <p:spPr>
            <a:xfrm>
              <a:off x="3815275" y="411350"/>
              <a:ext cx="98875" cy="121400"/>
            </a:xfrm>
            <a:custGeom>
              <a:avLst/>
              <a:gdLst/>
              <a:ahLst/>
              <a:cxnLst/>
              <a:rect l="l" t="t" r="r" b="b"/>
              <a:pathLst>
                <a:path w="3955" h="4856" extrusionOk="0">
                  <a:moveTo>
                    <a:pt x="1282" y="1"/>
                  </a:moveTo>
                  <a:lnTo>
                    <a:pt x="1282" y="725"/>
                  </a:lnTo>
                  <a:lnTo>
                    <a:pt x="2723" y="725"/>
                  </a:lnTo>
                  <a:lnTo>
                    <a:pt x="0" y="3443"/>
                  </a:lnTo>
                  <a:lnTo>
                    <a:pt x="1414" y="4856"/>
                  </a:lnTo>
                  <a:lnTo>
                    <a:pt x="1922" y="4344"/>
                  </a:lnTo>
                  <a:lnTo>
                    <a:pt x="1024" y="3443"/>
                  </a:lnTo>
                  <a:lnTo>
                    <a:pt x="3234" y="1236"/>
                  </a:lnTo>
                  <a:lnTo>
                    <a:pt x="3234" y="2674"/>
                  </a:lnTo>
                  <a:lnTo>
                    <a:pt x="3955" y="2674"/>
                  </a:lnTo>
                  <a:lnTo>
                    <a:pt x="3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5"/>
            <p:cNvSpPr/>
            <p:nvPr/>
          </p:nvSpPr>
          <p:spPr>
            <a:xfrm>
              <a:off x="3815275" y="491075"/>
              <a:ext cx="115475" cy="188825"/>
            </a:xfrm>
            <a:custGeom>
              <a:avLst/>
              <a:gdLst/>
              <a:ahLst/>
              <a:cxnLst/>
              <a:rect l="l" t="t" r="r" b="b"/>
              <a:pathLst>
                <a:path w="4619" h="7553" extrusionOk="0">
                  <a:moveTo>
                    <a:pt x="4108" y="0"/>
                  </a:moveTo>
                  <a:lnTo>
                    <a:pt x="0" y="4107"/>
                  </a:lnTo>
                  <a:lnTo>
                    <a:pt x="2723" y="6829"/>
                  </a:lnTo>
                  <a:lnTo>
                    <a:pt x="1282" y="6829"/>
                  </a:lnTo>
                  <a:lnTo>
                    <a:pt x="1282" y="7552"/>
                  </a:lnTo>
                  <a:lnTo>
                    <a:pt x="3955" y="7552"/>
                  </a:lnTo>
                  <a:lnTo>
                    <a:pt x="3955" y="4879"/>
                  </a:lnTo>
                  <a:lnTo>
                    <a:pt x="3234" y="4879"/>
                  </a:lnTo>
                  <a:lnTo>
                    <a:pt x="3234" y="6317"/>
                  </a:lnTo>
                  <a:lnTo>
                    <a:pt x="1024" y="4107"/>
                  </a:lnTo>
                  <a:lnTo>
                    <a:pt x="2437" y="2694"/>
                  </a:lnTo>
                  <a:lnTo>
                    <a:pt x="3725" y="3978"/>
                  </a:lnTo>
                  <a:lnTo>
                    <a:pt x="4233" y="3467"/>
                  </a:lnTo>
                  <a:lnTo>
                    <a:pt x="2948" y="2182"/>
                  </a:lnTo>
                  <a:lnTo>
                    <a:pt x="4619" y="511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5"/>
            <p:cNvSpPr/>
            <p:nvPr/>
          </p:nvSpPr>
          <p:spPr>
            <a:xfrm>
              <a:off x="4020725" y="574500"/>
              <a:ext cx="96250" cy="96350"/>
            </a:xfrm>
            <a:custGeom>
              <a:avLst/>
              <a:gdLst/>
              <a:ahLst/>
              <a:cxnLst/>
              <a:rect l="l" t="t" r="r" b="b"/>
              <a:pathLst>
                <a:path w="3850" h="3854" extrusionOk="0">
                  <a:moveTo>
                    <a:pt x="1925" y="1518"/>
                  </a:moveTo>
                  <a:cubicBezTo>
                    <a:pt x="2151" y="1518"/>
                    <a:pt x="2336" y="1703"/>
                    <a:pt x="2336" y="1926"/>
                  </a:cubicBezTo>
                  <a:cubicBezTo>
                    <a:pt x="2336" y="2151"/>
                    <a:pt x="2151" y="2336"/>
                    <a:pt x="1925" y="2336"/>
                  </a:cubicBezTo>
                  <a:cubicBezTo>
                    <a:pt x="1698" y="2336"/>
                    <a:pt x="1514" y="2151"/>
                    <a:pt x="1514" y="1926"/>
                  </a:cubicBezTo>
                  <a:cubicBezTo>
                    <a:pt x="1514" y="1703"/>
                    <a:pt x="1698" y="1518"/>
                    <a:pt x="1925" y="1518"/>
                  </a:cubicBezTo>
                  <a:close/>
                  <a:moveTo>
                    <a:pt x="1563" y="0"/>
                  </a:moveTo>
                  <a:lnTo>
                    <a:pt x="1563" y="853"/>
                  </a:lnTo>
                  <a:cubicBezTo>
                    <a:pt x="1514" y="871"/>
                    <a:pt x="1469" y="892"/>
                    <a:pt x="1424" y="912"/>
                  </a:cubicBezTo>
                  <a:lnTo>
                    <a:pt x="818" y="310"/>
                  </a:lnTo>
                  <a:lnTo>
                    <a:pt x="306" y="819"/>
                  </a:lnTo>
                  <a:lnTo>
                    <a:pt x="912" y="1424"/>
                  </a:lnTo>
                  <a:cubicBezTo>
                    <a:pt x="887" y="1470"/>
                    <a:pt x="870" y="1518"/>
                    <a:pt x="853" y="1566"/>
                  </a:cubicBezTo>
                  <a:lnTo>
                    <a:pt x="0" y="1566"/>
                  </a:lnTo>
                  <a:lnTo>
                    <a:pt x="0" y="2287"/>
                  </a:lnTo>
                  <a:lnTo>
                    <a:pt x="853" y="2287"/>
                  </a:lnTo>
                  <a:cubicBezTo>
                    <a:pt x="870" y="2336"/>
                    <a:pt x="887" y="2385"/>
                    <a:pt x="912" y="2430"/>
                  </a:cubicBezTo>
                  <a:lnTo>
                    <a:pt x="306" y="3032"/>
                  </a:lnTo>
                  <a:lnTo>
                    <a:pt x="818" y="3544"/>
                  </a:lnTo>
                  <a:lnTo>
                    <a:pt x="1424" y="2941"/>
                  </a:lnTo>
                  <a:cubicBezTo>
                    <a:pt x="1469" y="2962"/>
                    <a:pt x="1514" y="2983"/>
                    <a:pt x="1563" y="2997"/>
                  </a:cubicBezTo>
                  <a:lnTo>
                    <a:pt x="1563" y="3854"/>
                  </a:lnTo>
                  <a:lnTo>
                    <a:pt x="2286" y="3854"/>
                  </a:lnTo>
                  <a:lnTo>
                    <a:pt x="2286" y="2997"/>
                  </a:lnTo>
                  <a:cubicBezTo>
                    <a:pt x="2336" y="2983"/>
                    <a:pt x="2381" y="2962"/>
                    <a:pt x="2426" y="2941"/>
                  </a:cubicBezTo>
                  <a:lnTo>
                    <a:pt x="3032" y="3544"/>
                  </a:lnTo>
                  <a:lnTo>
                    <a:pt x="3543" y="3032"/>
                  </a:lnTo>
                  <a:lnTo>
                    <a:pt x="2937" y="2430"/>
                  </a:lnTo>
                  <a:cubicBezTo>
                    <a:pt x="2962" y="2385"/>
                    <a:pt x="2979" y="2336"/>
                    <a:pt x="2996" y="2287"/>
                  </a:cubicBezTo>
                  <a:lnTo>
                    <a:pt x="3849" y="2287"/>
                  </a:lnTo>
                  <a:lnTo>
                    <a:pt x="3849" y="1566"/>
                  </a:lnTo>
                  <a:lnTo>
                    <a:pt x="2996" y="1566"/>
                  </a:lnTo>
                  <a:cubicBezTo>
                    <a:pt x="2979" y="1518"/>
                    <a:pt x="2962" y="1470"/>
                    <a:pt x="2937" y="1424"/>
                  </a:cubicBezTo>
                  <a:lnTo>
                    <a:pt x="3543" y="819"/>
                  </a:lnTo>
                  <a:lnTo>
                    <a:pt x="3032" y="310"/>
                  </a:lnTo>
                  <a:lnTo>
                    <a:pt x="2426" y="912"/>
                  </a:lnTo>
                  <a:cubicBezTo>
                    <a:pt x="2381" y="892"/>
                    <a:pt x="2336" y="871"/>
                    <a:pt x="2286" y="853"/>
                  </a:cubicBezTo>
                  <a:lnTo>
                    <a:pt x="22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5"/>
            <p:cNvSpPr/>
            <p:nvPr/>
          </p:nvSpPr>
          <p:spPr>
            <a:xfrm>
              <a:off x="4020725" y="420400"/>
              <a:ext cx="96250" cy="96350"/>
            </a:xfrm>
            <a:custGeom>
              <a:avLst/>
              <a:gdLst/>
              <a:ahLst/>
              <a:cxnLst/>
              <a:rect l="l" t="t" r="r" b="b"/>
              <a:pathLst>
                <a:path w="3850" h="3854" extrusionOk="0">
                  <a:moveTo>
                    <a:pt x="1925" y="1518"/>
                  </a:moveTo>
                  <a:cubicBezTo>
                    <a:pt x="2151" y="1518"/>
                    <a:pt x="2336" y="1703"/>
                    <a:pt x="2336" y="1925"/>
                  </a:cubicBezTo>
                  <a:cubicBezTo>
                    <a:pt x="2336" y="2151"/>
                    <a:pt x="2151" y="2336"/>
                    <a:pt x="1925" y="2336"/>
                  </a:cubicBezTo>
                  <a:cubicBezTo>
                    <a:pt x="1698" y="2336"/>
                    <a:pt x="1514" y="2151"/>
                    <a:pt x="1514" y="1925"/>
                  </a:cubicBezTo>
                  <a:cubicBezTo>
                    <a:pt x="1514" y="1703"/>
                    <a:pt x="1698" y="1518"/>
                    <a:pt x="1925" y="1518"/>
                  </a:cubicBezTo>
                  <a:close/>
                  <a:moveTo>
                    <a:pt x="1563" y="0"/>
                  </a:moveTo>
                  <a:lnTo>
                    <a:pt x="1563" y="853"/>
                  </a:lnTo>
                  <a:cubicBezTo>
                    <a:pt x="1514" y="871"/>
                    <a:pt x="1469" y="892"/>
                    <a:pt x="1424" y="913"/>
                  </a:cubicBezTo>
                  <a:lnTo>
                    <a:pt x="818" y="310"/>
                  </a:lnTo>
                  <a:lnTo>
                    <a:pt x="306" y="818"/>
                  </a:lnTo>
                  <a:lnTo>
                    <a:pt x="912" y="1424"/>
                  </a:lnTo>
                  <a:cubicBezTo>
                    <a:pt x="887" y="1470"/>
                    <a:pt x="870" y="1518"/>
                    <a:pt x="853" y="1567"/>
                  </a:cubicBezTo>
                  <a:lnTo>
                    <a:pt x="0" y="1567"/>
                  </a:lnTo>
                  <a:lnTo>
                    <a:pt x="0" y="2288"/>
                  </a:lnTo>
                  <a:lnTo>
                    <a:pt x="853" y="2288"/>
                  </a:lnTo>
                  <a:cubicBezTo>
                    <a:pt x="870" y="2336"/>
                    <a:pt x="887" y="2384"/>
                    <a:pt x="912" y="2430"/>
                  </a:cubicBezTo>
                  <a:lnTo>
                    <a:pt x="306" y="3032"/>
                  </a:lnTo>
                  <a:lnTo>
                    <a:pt x="818" y="3544"/>
                  </a:lnTo>
                  <a:lnTo>
                    <a:pt x="1424" y="2942"/>
                  </a:lnTo>
                  <a:cubicBezTo>
                    <a:pt x="1469" y="2963"/>
                    <a:pt x="1514" y="2983"/>
                    <a:pt x="1563" y="2998"/>
                  </a:cubicBezTo>
                  <a:lnTo>
                    <a:pt x="1563" y="3854"/>
                  </a:lnTo>
                  <a:lnTo>
                    <a:pt x="2286" y="3854"/>
                  </a:lnTo>
                  <a:lnTo>
                    <a:pt x="2286" y="2998"/>
                  </a:lnTo>
                  <a:cubicBezTo>
                    <a:pt x="2336" y="2983"/>
                    <a:pt x="2381" y="2963"/>
                    <a:pt x="2426" y="2942"/>
                  </a:cubicBezTo>
                  <a:lnTo>
                    <a:pt x="3032" y="3544"/>
                  </a:lnTo>
                  <a:lnTo>
                    <a:pt x="3543" y="3032"/>
                  </a:lnTo>
                  <a:lnTo>
                    <a:pt x="2937" y="2430"/>
                  </a:lnTo>
                  <a:cubicBezTo>
                    <a:pt x="2962" y="2384"/>
                    <a:pt x="2979" y="2336"/>
                    <a:pt x="2996" y="2288"/>
                  </a:cubicBezTo>
                  <a:lnTo>
                    <a:pt x="3849" y="2288"/>
                  </a:lnTo>
                  <a:lnTo>
                    <a:pt x="3849" y="1567"/>
                  </a:lnTo>
                  <a:lnTo>
                    <a:pt x="2996" y="1567"/>
                  </a:lnTo>
                  <a:cubicBezTo>
                    <a:pt x="2979" y="1518"/>
                    <a:pt x="2962" y="1470"/>
                    <a:pt x="2937" y="1424"/>
                  </a:cubicBezTo>
                  <a:lnTo>
                    <a:pt x="3543" y="818"/>
                  </a:lnTo>
                  <a:lnTo>
                    <a:pt x="3032" y="310"/>
                  </a:lnTo>
                  <a:lnTo>
                    <a:pt x="2426" y="913"/>
                  </a:lnTo>
                  <a:cubicBezTo>
                    <a:pt x="2381" y="892"/>
                    <a:pt x="2336" y="871"/>
                    <a:pt x="2286" y="853"/>
                  </a:cubicBezTo>
                  <a:lnTo>
                    <a:pt x="22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55"/>
          <p:cNvGrpSpPr/>
          <p:nvPr/>
        </p:nvGrpSpPr>
        <p:grpSpPr>
          <a:xfrm>
            <a:off x="7193488" y="1687050"/>
            <a:ext cx="326250" cy="413500"/>
            <a:chOff x="7039250" y="1648825"/>
            <a:chExt cx="326250" cy="413500"/>
          </a:xfrm>
        </p:grpSpPr>
        <p:sp>
          <p:nvSpPr>
            <p:cNvPr id="791" name="Google Shape;791;p55"/>
            <p:cNvSpPr/>
            <p:nvPr/>
          </p:nvSpPr>
          <p:spPr>
            <a:xfrm>
              <a:off x="7183075" y="1687300"/>
              <a:ext cx="19250" cy="18100"/>
            </a:xfrm>
            <a:custGeom>
              <a:avLst/>
              <a:gdLst/>
              <a:ahLst/>
              <a:cxnLst/>
              <a:rect l="l" t="t" r="r" b="b"/>
              <a:pathLst>
                <a:path w="770" h="724" extrusionOk="0">
                  <a:moveTo>
                    <a:pt x="1" y="1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5"/>
            <p:cNvSpPr/>
            <p:nvPr/>
          </p:nvSpPr>
          <p:spPr>
            <a:xfrm>
              <a:off x="7221625" y="1687300"/>
              <a:ext cx="19250" cy="18100"/>
            </a:xfrm>
            <a:custGeom>
              <a:avLst/>
              <a:gdLst/>
              <a:ahLst/>
              <a:cxnLst/>
              <a:rect l="l" t="t" r="r" b="b"/>
              <a:pathLst>
                <a:path w="770" h="724" extrusionOk="0">
                  <a:moveTo>
                    <a:pt x="1" y="1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5"/>
            <p:cNvSpPr/>
            <p:nvPr/>
          </p:nvSpPr>
          <p:spPr>
            <a:xfrm>
              <a:off x="7260100" y="1687300"/>
              <a:ext cx="19325" cy="18100"/>
            </a:xfrm>
            <a:custGeom>
              <a:avLst/>
              <a:gdLst/>
              <a:ahLst/>
              <a:cxnLst/>
              <a:rect l="l" t="t" r="r" b="b"/>
              <a:pathLst>
                <a:path w="773" h="724" extrusionOk="0">
                  <a:moveTo>
                    <a:pt x="0" y="1"/>
                  </a:moveTo>
                  <a:lnTo>
                    <a:pt x="0" y="724"/>
                  </a:lnTo>
                  <a:lnTo>
                    <a:pt x="773" y="724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5"/>
            <p:cNvSpPr/>
            <p:nvPr/>
          </p:nvSpPr>
          <p:spPr>
            <a:xfrm>
              <a:off x="7039250" y="1648825"/>
              <a:ext cx="326250" cy="413500"/>
            </a:xfrm>
            <a:custGeom>
              <a:avLst/>
              <a:gdLst/>
              <a:ahLst/>
              <a:cxnLst/>
              <a:rect l="l" t="t" r="r" b="b"/>
              <a:pathLst>
                <a:path w="13050" h="16540" extrusionOk="0">
                  <a:moveTo>
                    <a:pt x="3443" y="1"/>
                  </a:moveTo>
                  <a:cubicBezTo>
                    <a:pt x="1543" y="1"/>
                    <a:pt x="1" y="1543"/>
                    <a:pt x="1" y="3443"/>
                  </a:cubicBezTo>
                  <a:lnTo>
                    <a:pt x="1" y="5368"/>
                  </a:lnTo>
                  <a:lnTo>
                    <a:pt x="721" y="5368"/>
                  </a:lnTo>
                  <a:lnTo>
                    <a:pt x="721" y="3443"/>
                  </a:lnTo>
                  <a:cubicBezTo>
                    <a:pt x="721" y="1943"/>
                    <a:pt x="1943" y="721"/>
                    <a:pt x="3443" y="721"/>
                  </a:cubicBezTo>
                  <a:lnTo>
                    <a:pt x="12325" y="721"/>
                  </a:lnTo>
                  <a:lnTo>
                    <a:pt x="12325" y="1752"/>
                  </a:lnTo>
                  <a:lnTo>
                    <a:pt x="10998" y="3081"/>
                  </a:lnTo>
                  <a:lnTo>
                    <a:pt x="4237" y="3081"/>
                  </a:lnTo>
                  <a:lnTo>
                    <a:pt x="4237" y="5779"/>
                  </a:lnTo>
                  <a:lnTo>
                    <a:pt x="2695" y="5779"/>
                  </a:lnTo>
                  <a:lnTo>
                    <a:pt x="2695" y="7829"/>
                  </a:lnTo>
                  <a:lnTo>
                    <a:pt x="3850" y="8984"/>
                  </a:lnTo>
                  <a:lnTo>
                    <a:pt x="3850" y="10613"/>
                  </a:lnTo>
                  <a:lnTo>
                    <a:pt x="3056" y="11406"/>
                  </a:lnTo>
                  <a:lnTo>
                    <a:pt x="721" y="9071"/>
                  </a:lnTo>
                  <a:lnTo>
                    <a:pt x="721" y="6140"/>
                  </a:lnTo>
                  <a:lnTo>
                    <a:pt x="1" y="6140"/>
                  </a:lnTo>
                  <a:lnTo>
                    <a:pt x="1" y="9371"/>
                  </a:lnTo>
                  <a:lnTo>
                    <a:pt x="2695" y="12068"/>
                  </a:lnTo>
                  <a:lnTo>
                    <a:pt x="2695" y="16539"/>
                  </a:lnTo>
                  <a:lnTo>
                    <a:pt x="3418" y="16539"/>
                  </a:lnTo>
                  <a:lnTo>
                    <a:pt x="3418" y="12068"/>
                  </a:lnTo>
                  <a:lnTo>
                    <a:pt x="4574" y="10912"/>
                  </a:lnTo>
                  <a:lnTo>
                    <a:pt x="4574" y="8685"/>
                  </a:lnTo>
                  <a:lnTo>
                    <a:pt x="3418" y="7529"/>
                  </a:lnTo>
                  <a:lnTo>
                    <a:pt x="3418" y="6499"/>
                  </a:lnTo>
                  <a:lnTo>
                    <a:pt x="4960" y="6499"/>
                  </a:lnTo>
                  <a:lnTo>
                    <a:pt x="4960" y="3805"/>
                  </a:lnTo>
                  <a:lnTo>
                    <a:pt x="10786" y="3805"/>
                  </a:lnTo>
                  <a:lnTo>
                    <a:pt x="10786" y="5904"/>
                  </a:lnTo>
                  <a:lnTo>
                    <a:pt x="12325" y="7445"/>
                  </a:lnTo>
                  <a:lnTo>
                    <a:pt x="12325" y="7703"/>
                  </a:lnTo>
                  <a:lnTo>
                    <a:pt x="10786" y="7703"/>
                  </a:lnTo>
                  <a:lnTo>
                    <a:pt x="10786" y="9245"/>
                  </a:lnTo>
                  <a:lnTo>
                    <a:pt x="8685" y="9245"/>
                  </a:lnTo>
                  <a:lnTo>
                    <a:pt x="7703" y="10227"/>
                  </a:lnTo>
                  <a:lnTo>
                    <a:pt x="7703" y="11507"/>
                  </a:lnTo>
                  <a:lnTo>
                    <a:pt x="10786" y="11507"/>
                  </a:lnTo>
                  <a:lnTo>
                    <a:pt x="10786" y="12687"/>
                  </a:lnTo>
                  <a:cubicBezTo>
                    <a:pt x="10786" y="13404"/>
                    <a:pt x="10171" y="13867"/>
                    <a:pt x="9220" y="13867"/>
                  </a:cubicBezTo>
                  <a:lnTo>
                    <a:pt x="5368" y="13867"/>
                  </a:lnTo>
                  <a:lnTo>
                    <a:pt x="5368" y="14591"/>
                  </a:lnTo>
                  <a:lnTo>
                    <a:pt x="6547" y="14591"/>
                  </a:lnTo>
                  <a:lnTo>
                    <a:pt x="6547" y="16539"/>
                  </a:lnTo>
                  <a:lnTo>
                    <a:pt x="7271" y="16539"/>
                  </a:lnTo>
                  <a:lnTo>
                    <a:pt x="7271" y="14591"/>
                  </a:lnTo>
                  <a:lnTo>
                    <a:pt x="9220" y="14591"/>
                  </a:lnTo>
                  <a:cubicBezTo>
                    <a:pt x="10567" y="14591"/>
                    <a:pt x="11507" y="13808"/>
                    <a:pt x="11507" y="12687"/>
                  </a:cubicBezTo>
                  <a:lnTo>
                    <a:pt x="11507" y="10786"/>
                  </a:lnTo>
                  <a:lnTo>
                    <a:pt x="8427" y="10786"/>
                  </a:lnTo>
                  <a:lnTo>
                    <a:pt x="8427" y="10526"/>
                  </a:lnTo>
                  <a:lnTo>
                    <a:pt x="8984" y="9965"/>
                  </a:lnTo>
                  <a:lnTo>
                    <a:pt x="11507" y="9965"/>
                  </a:lnTo>
                  <a:lnTo>
                    <a:pt x="11507" y="8427"/>
                  </a:lnTo>
                  <a:lnTo>
                    <a:pt x="13049" y="8427"/>
                  </a:lnTo>
                  <a:lnTo>
                    <a:pt x="13049" y="7146"/>
                  </a:lnTo>
                  <a:lnTo>
                    <a:pt x="11507" y="5604"/>
                  </a:lnTo>
                  <a:lnTo>
                    <a:pt x="11507" y="3593"/>
                  </a:lnTo>
                  <a:lnTo>
                    <a:pt x="13049" y="2051"/>
                  </a:lnTo>
                  <a:lnTo>
                    <a:pt x="130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5"/>
            <p:cNvSpPr/>
            <p:nvPr/>
          </p:nvSpPr>
          <p:spPr>
            <a:xfrm>
              <a:off x="7211975" y="1783600"/>
              <a:ext cx="66850" cy="53975"/>
            </a:xfrm>
            <a:custGeom>
              <a:avLst/>
              <a:gdLst/>
              <a:ahLst/>
              <a:cxnLst/>
              <a:rect l="l" t="t" r="r" b="b"/>
              <a:pathLst>
                <a:path w="2674" h="2159" extrusionOk="0">
                  <a:moveTo>
                    <a:pt x="1" y="1"/>
                  </a:moveTo>
                  <a:lnTo>
                    <a:pt x="1" y="725"/>
                  </a:lnTo>
                  <a:lnTo>
                    <a:pt x="1949" y="725"/>
                  </a:lnTo>
                  <a:lnTo>
                    <a:pt x="1949" y="982"/>
                  </a:lnTo>
                  <a:lnTo>
                    <a:pt x="1284" y="1647"/>
                  </a:lnTo>
                  <a:lnTo>
                    <a:pt x="1797" y="2159"/>
                  </a:lnTo>
                  <a:lnTo>
                    <a:pt x="2674" y="1282"/>
                  </a:lnTo>
                  <a:lnTo>
                    <a:pt x="26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55"/>
          <p:cNvGrpSpPr/>
          <p:nvPr/>
        </p:nvGrpSpPr>
        <p:grpSpPr>
          <a:xfrm>
            <a:off x="7048438" y="3320800"/>
            <a:ext cx="616325" cy="375050"/>
            <a:chOff x="5349725" y="2211700"/>
            <a:chExt cx="616325" cy="375050"/>
          </a:xfrm>
        </p:grpSpPr>
        <p:sp>
          <p:nvSpPr>
            <p:cNvPr id="797" name="Google Shape;797;p55"/>
            <p:cNvSpPr/>
            <p:nvPr/>
          </p:nvSpPr>
          <p:spPr>
            <a:xfrm>
              <a:off x="5349725" y="2308025"/>
              <a:ext cx="154150" cy="154125"/>
            </a:xfrm>
            <a:custGeom>
              <a:avLst/>
              <a:gdLst/>
              <a:ahLst/>
              <a:cxnLst/>
              <a:rect l="l" t="t" r="r" b="b"/>
              <a:pathLst>
                <a:path w="6166" h="6165" extrusionOk="0">
                  <a:moveTo>
                    <a:pt x="3081" y="1901"/>
                  </a:moveTo>
                  <a:cubicBezTo>
                    <a:pt x="3732" y="1901"/>
                    <a:pt x="4261" y="2430"/>
                    <a:pt x="4261" y="3080"/>
                  </a:cubicBezTo>
                  <a:cubicBezTo>
                    <a:pt x="4261" y="3732"/>
                    <a:pt x="3732" y="4261"/>
                    <a:pt x="3081" y="4261"/>
                  </a:cubicBezTo>
                  <a:cubicBezTo>
                    <a:pt x="2430" y="4261"/>
                    <a:pt x="1901" y="3732"/>
                    <a:pt x="1901" y="3080"/>
                  </a:cubicBezTo>
                  <a:cubicBezTo>
                    <a:pt x="1901" y="2430"/>
                    <a:pt x="2430" y="1901"/>
                    <a:pt x="3081" y="1901"/>
                  </a:cubicBezTo>
                  <a:close/>
                  <a:moveTo>
                    <a:pt x="2719" y="1"/>
                  </a:moveTo>
                  <a:lnTo>
                    <a:pt x="2719" y="1215"/>
                  </a:lnTo>
                  <a:cubicBezTo>
                    <a:pt x="2465" y="1264"/>
                    <a:pt x="2225" y="1365"/>
                    <a:pt x="2016" y="1504"/>
                  </a:cubicBezTo>
                  <a:lnTo>
                    <a:pt x="1157" y="648"/>
                  </a:lnTo>
                  <a:lnTo>
                    <a:pt x="648" y="1156"/>
                  </a:lnTo>
                  <a:lnTo>
                    <a:pt x="1504" y="2015"/>
                  </a:lnTo>
                  <a:cubicBezTo>
                    <a:pt x="1365" y="2224"/>
                    <a:pt x="1264" y="2465"/>
                    <a:pt x="1216" y="2719"/>
                  </a:cubicBezTo>
                  <a:lnTo>
                    <a:pt x="1" y="2719"/>
                  </a:lnTo>
                  <a:lnTo>
                    <a:pt x="1" y="3443"/>
                  </a:lnTo>
                  <a:lnTo>
                    <a:pt x="1216" y="3443"/>
                  </a:lnTo>
                  <a:cubicBezTo>
                    <a:pt x="1264" y="3700"/>
                    <a:pt x="1365" y="3937"/>
                    <a:pt x="1504" y="4145"/>
                  </a:cubicBezTo>
                  <a:lnTo>
                    <a:pt x="648" y="5006"/>
                  </a:lnTo>
                  <a:lnTo>
                    <a:pt x="1157" y="5517"/>
                  </a:lnTo>
                  <a:lnTo>
                    <a:pt x="2016" y="4657"/>
                  </a:lnTo>
                  <a:cubicBezTo>
                    <a:pt x="2225" y="4797"/>
                    <a:pt x="2465" y="4897"/>
                    <a:pt x="2719" y="4950"/>
                  </a:cubicBezTo>
                  <a:lnTo>
                    <a:pt x="2719" y="6164"/>
                  </a:lnTo>
                  <a:lnTo>
                    <a:pt x="3443" y="6164"/>
                  </a:lnTo>
                  <a:lnTo>
                    <a:pt x="3443" y="4950"/>
                  </a:lnTo>
                  <a:cubicBezTo>
                    <a:pt x="3701" y="4897"/>
                    <a:pt x="3937" y="4797"/>
                    <a:pt x="4146" y="4657"/>
                  </a:cubicBezTo>
                  <a:lnTo>
                    <a:pt x="5006" y="5517"/>
                  </a:lnTo>
                  <a:lnTo>
                    <a:pt x="5518" y="5006"/>
                  </a:lnTo>
                  <a:lnTo>
                    <a:pt x="4657" y="4145"/>
                  </a:lnTo>
                  <a:cubicBezTo>
                    <a:pt x="4797" y="3937"/>
                    <a:pt x="4898" y="3700"/>
                    <a:pt x="4950" y="3443"/>
                  </a:cubicBezTo>
                  <a:lnTo>
                    <a:pt x="6165" y="3443"/>
                  </a:lnTo>
                  <a:lnTo>
                    <a:pt x="6165" y="2719"/>
                  </a:lnTo>
                  <a:lnTo>
                    <a:pt x="4950" y="2719"/>
                  </a:lnTo>
                  <a:cubicBezTo>
                    <a:pt x="4898" y="2465"/>
                    <a:pt x="4797" y="2224"/>
                    <a:pt x="4657" y="2015"/>
                  </a:cubicBezTo>
                  <a:lnTo>
                    <a:pt x="5518" y="1156"/>
                  </a:lnTo>
                  <a:lnTo>
                    <a:pt x="5006" y="648"/>
                  </a:lnTo>
                  <a:lnTo>
                    <a:pt x="4146" y="1504"/>
                  </a:lnTo>
                  <a:cubicBezTo>
                    <a:pt x="3937" y="1365"/>
                    <a:pt x="3701" y="1264"/>
                    <a:pt x="3443" y="1215"/>
                  </a:cubicBezTo>
                  <a:lnTo>
                    <a:pt x="34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5"/>
            <p:cNvSpPr/>
            <p:nvPr/>
          </p:nvSpPr>
          <p:spPr>
            <a:xfrm>
              <a:off x="5417075" y="2375975"/>
              <a:ext cx="19350" cy="18125"/>
            </a:xfrm>
            <a:custGeom>
              <a:avLst/>
              <a:gdLst/>
              <a:ahLst/>
              <a:cxnLst/>
              <a:rect l="l" t="t" r="r" b="b"/>
              <a:pathLst>
                <a:path w="774" h="725" extrusionOk="0">
                  <a:moveTo>
                    <a:pt x="0" y="1"/>
                  </a:moveTo>
                  <a:lnTo>
                    <a:pt x="0" y="725"/>
                  </a:lnTo>
                  <a:lnTo>
                    <a:pt x="773" y="725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5"/>
            <p:cNvSpPr/>
            <p:nvPr/>
          </p:nvSpPr>
          <p:spPr>
            <a:xfrm>
              <a:off x="5734925" y="2250250"/>
              <a:ext cx="154125" cy="154025"/>
            </a:xfrm>
            <a:custGeom>
              <a:avLst/>
              <a:gdLst/>
              <a:ahLst/>
              <a:cxnLst/>
              <a:rect l="l" t="t" r="r" b="b"/>
              <a:pathLst>
                <a:path w="6165" h="6161" extrusionOk="0">
                  <a:moveTo>
                    <a:pt x="3081" y="1901"/>
                  </a:moveTo>
                  <a:cubicBezTo>
                    <a:pt x="3732" y="1901"/>
                    <a:pt x="4261" y="2430"/>
                    <a:pt x="4261" y="3081"/>
                  </a:cubicBezTo>
                  <a:cubicBezTo>
                    <a:pt x="4261" y="3732"/>
                    <a:pt x="3732" y="4260"/>
                    <a:pt x="3081" y="4260"/>
                  </a:cubicBezTo>
                  <a:cubicBezTo>
                    <a:pt x="2431" y="4260"/>
                    <a:pt x="1901" y="3732"/>
                    <a:pt x="1901" y="3081"/>
                  </a:cubicBezTo>
                  <a:cubicBezTo>
                    <a:pt x="1901" y="2430"/>
                    <a:pt x="2431" y="1901"/>
                    <a:pt x="3081" y="1901"/>
                  </a:cubicBezTo>
                  <a:close/>
                  <a:moveTo>
                    <a:pt x="2723" y="0"/>
                  </a:moveTo>
                  <a:lnTo>
                    <a:pt x="2723" y="1215"/>
                  </a:lnTo>
                  <a:cubicBezTo>
                    <a:pt x="2465" y="1264"/>
                    <a:pt x="2225" y="1365"/>
                    <a:pt x="2016" y="1504"/>
                  </a:cubicBezTo>
                  <a:lnTo>
                    <a:pt x="1160" y="648"/>
                  </a:lnTo>
                  <a:lnTo>
                    <a:pt x="648" y="1156"/>
                  </a:lnTo>
                  <a:lnTo>
                    <a:pt x="1508" y="2016"/>
                  </a:lnTo>
                  <a:cubicBezTo>
                    <a:pt x="1366" y="2225"/>
                    <a:pt x="1265" y="2464"/>
                    <a:pt x="1215" y="2718"/>
                  </a:cubicBezTo>
                  <a:lnTo>
                    <a:pt x="1" y="2718"/>
                  </a:lnTo>
                  <a:lnTo>
                    <a:pt x="1" y="3443"/>
                  </a:lnTo>
                  <a:lnTo>
                    <a:pt x="1215" y="3443"/>
                  </a:lnTo>
                  <a:cubicBezTo>
                    <a:pt x="1265" y="3697"/>
                    <a:pt x="1366" y="3937"/>
                    <a:pt x="1508" y="4146"/>
                  </a:cubicBezTo>
                  <a:lnTo>
                    <a:pt x="648" y="5005"/>
                  </a:lnTo>
                  <a:lnTo>
                    <a:pt x="1160" y="5517"/>
                  </a:lnTo>
                  <a:lnTo>
                    <a:pt x="2016" y="4657"/>
                  </a:lnTo>
                  <a:cubicBezTo>
                    <a:pt x="2225" y="4797"/>
                    <a:pt x="2465" y="4898"/>
                    <a:pt x="2723" y="4950"/>
                  </a:cubicBezTo>
                  <a:lnTo>
                    <a:pt x="2723" y="6161"/>
                  </a:lnTo>
                  <a:lnTo>
                    <a:pt x="3443" y="6161"/>
                  </a:lnTo>
                  <a:lnTo>
                    <a:pt x="3443" y="4950"/>
                  </a:lnTo>
                  <a:cubicBezTo>
                    <a:pt x="3700" y="4898"/>
                    <a:pt x="3938" y="4797"/>
                    <a:pt x="4146" y="4657"/>
                  </a:cubicBezTo>
                  <a:lnTo>
                    <a:pt x="5006" y="5517"/>
                  </a:lnTo>
                  <a:lnTo>
                    <a:pt x="5517" y="5005"/>
                  </a:lnTo>
                  <a:lnTo>
                    <a:pt x="4658" y="4146"/>
                  </a:lnTo>
                  <a:cubicBezTo>
                    <a:pt x="4800" y="3937"/>
                    <a:pt x="4902" y="3697"/>
                    <a:pt x="4950" y="3443"/>
                  </a:cubicBezTo>
                  <a:lnTo>
                    <a:pt x="6165" y="3443"/>
                  </a:lnTo>
                  <a:lnTo>
                    <a:pt x="6165" y="2718"/>
                  </a:lnTo>
                  <a:lnTo>
                    <a:pt x="4950" y="2718"/>
                  </a:lnTo>
                  <a:cubicBezTo>
                    <a:pt x="4902" y="2464"/>
                    <a:pt x="4800" y="2225"/>
                    <a:pt x="4658" y="2016"/>
                  </a:cubicBezTo>
                  <a:lnTo>
                    <a:pt x="5517" y="1156"/>
                  </a:lnTo>
                  <a:lnTo>
                    <a:pt x="5006" y="648"/>
                  </a:lnTo>
                  <a:lnTo>
                    <a:pt x="4146" y="1504"/>
                  </a:lnTo>
                  <a:cubicBezTo>
                    <a:pt x="3938" y="1365"/>
                    <a:pt x="3700" y="1264"/>
                    <a:pt x="3443" y="1215"/>
                  </a:cubicBezTo>
                  <a:lnTo>
                    <a:pt x="34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5"/>
            <p:cNvSpPr/>
            <p:nvPr/>
          </p:nvSpPr>
          <p:spPr>
            <a:xfrm>
              <a:off x="5802350" y="2318200"/>
              <a:ext cx="19275" cy="18125"/>
            </a:xfrm>
            <a:custGeom>
              <a:avLst/>
              <a:gdLst/>
              <a:ahLst/>
              <a:cxnLst/>
              <a:rect l="l" t="t" r="r" b="b"/>
              <a:pathLst>
                <a:path w="771" h="725" extrusionOk="0">
                  <a:moveTo>
                    <a:pt x="1" y="0"/>
                  </a:moveTo>
                  <a:lnTo>
                    <a:pt x="1" y="725"/>
                  </a:lnTo>
                  <a:lnTo>
                    <a:pt x="770" y="725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5"/>
            <p:cNvSpPr/>
            <p:nvPr/>
          </p:nvSpPr>
          <p:spPr>
            <a:xfrm>
              <a:off x="5471375" y="2295150"/>
              <a:ext cx="373050" cy="291600"/>
            </a:xfrm>
            <a:custGeom>
              <a:avLst/>
              <a:gdLst/>
              <a:ahLst/>
              <a:cxnLst/>
              <a:rect l="l" t="t" r="r" b="b"/>
              <a:pathLst>
                <a:path w="14922" h="11664" extrusionOk="0">
                  <a:moveTo>
                    <a:pt x="7460" y="0"/>
                  </a:moveTo>
                  <a:cubicBezTo>
                    <a:pt x="7084" y="0"/>
                    <a:pt x="6729" y="188"/>
                    <a:pt x="6520" y="505"/>
                  </a:cubicBezTo>
                  <a:lnTo>
                    <a:pt x="3307" y="5322"/>
                  </a:lnTo>
                  <a:lnTo>
                    <a:pt x="3910" y="5722"/>
                  </a:lnTo>
                  <a:lnTo>
                    <a:pt x="7121" y="906"/>
                  </a:lnTo>
                  <a:cubicBezTo>
                    <a:pt x="7198" y="790"/>
                    <a:pt x="7320" y="724"/>
                    <a:pt x="7460" y="724"/>
                  </a:cubicBezTo>
                  <a:cubicBezTo>
                    <a:pt x="7598" y="724"/>
                    <a:pt x="7724" y="790"/>
                    <a:pt x="7800" y="906"/>
                  </a:cubicBezTo>
                  <a:lnTo>
                    <a:pt x="14065" y="10303"/>
                  </a:lnTo>
                  <a:cubicBezTo>
                    <a:pt x="14152" y="10432"/>
                    <a:pt x="14159" y="10588"/>
                    <a:pt x="14086" y="10724"/>
                  </a:cubicBezTo>
                  <a:cubicBezTo>
                    <a:pt x="14013" y="10859"/>
                    <a:pt x="13881" y="10939"/>
                    <a:pt x="13724" y="10939"/>
                  </a:cubicBezTo>
                  <a:lnTo>
                    <a:pt x="1195" y="10939"/>
                  </a:lnTo>
                  <a:cubicBezTo>
                    <a:pt x="1041" y="10939"/>
                    <a:pt x="909" y="10859"/>
                    <a:pt x="836" y="10724"/>
                  </a:cubicBezTo>
                  <a:cubicBezTo>
                    <a:pt x="763" y="10588"/>
                    <a:pt x="770" y="10432"/>
                    <a:pt x="856" y="10303"/>
                  </a:cubicBezTo>
                  <a:lnTo>
                    <a:pt x="3394" y="6491"/>
                  </a:lnTo>
                  <a:lnTo>
                    <a:pt x="2795" y="6091"/>
                  </a:lnTo>
                  <a:lnTo>
                    <a:pt x="255" y="9902"/>
                  </a:lnTo>
                  <a:cubicBezTo>
                    <a:pt x="21" y="10250"/>
                    <a:pt x="0" y="10696"/>
                    <a:pt x="199" y="11065"/>
                  </a:cubicBezTo>
                  <a:cubicBezTo>
                    <a:pt x="394" y="11434"/>
                    <a:pt x="777" y="11664"/>
                    <a:pt x="1195" y="11664"/>
                  </a:cubicBezTo>
                  <a:lnTo>
                    <a:pt x="13724" y="11664"/>
                  </a:lnTo>
                  <a:cubicBezTo>
                    <a:pt x="14145" y="11664"/>
                    <a:pt x="14525" y="11434"/>
                    <a:pt x="14723" y="11065"/>
                  </a:cubicBezTo>
                  <a:cubicBezTo>
                    <a:pt x="14921" y="10696"/>
                    <a:pt x="14901" y="10250"/>
                    <a:pt x="14668" y="9902"/>
                  </a:cubicBezTo>
                  <a:lnTo>
                    <a:pt x="8403" y="505"/>
                  </a:lnTo>
                  <a:cubicBezTo>
                    <a:pt x="8194" y="188"/>
                    <a:pt x="7839" y="0"/>
                    <a:pt x="7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5"/>
            <p:cNvSpPr/>
            <p:nvPr/>
          </p:nvSpPr>
          <p:spPr>
            <a:xfrm>
              <a:off x="5525425" y="2349525"/>
              <a:ext cx="264950" cy="198675"/>
            </a:xfrm>
            <a:custGeom>
              <a:avLst/>
              <a:gdLst/>
              <a:ahLst/>
              <a:cxnLst/>
              <a:rect l="l" t="t" r="r" b="b"/>
              <a:pathLst>
                <a:path w="10598" h="7947" extrusionOk="0">
                  <a:moveTo>
                    <a:pt x="5298" y="0"/>
                  </a:moveTo>
                  <a:lnTo>
                    <a:pt x="0" y="7947"/>
                  </a:lnTo>
                  <a:lnTo>
                    <a:pt x="6839" y="7947"/>
                  </a:lnTo>
                  <a:lnTo>
                    <a:pt x="6839" y="7222"/>
                  </a:lnTo>
                  <a:lnTo>
                    <a:pt x="1351" y="7222"/>
                  </a:lnTo>
                  <a:lnTo>
                    <a:pt x="5298" y="1303"/>
                  </a:lnTo>
                  <a:lnTo>
                    <a:pt x="9248" y="7222"/>
                  </a:lnTo>
                  <a:lnTo>
                    <a:pt x="7611" y="7222"/>
                  </a:lnTo>
                  <a:lnTo>
                    <a:pt x="7611" y="7947"/>
                  </a:lnTo>
                  <a:lnTo>
                    <a:pt x="10598" y="7947"/>
                  </a:lnTo>
                  <a:lnTo>
                    <a:pt x="5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5"/>
            <p:cNvSpPr/>
            <p:nvPr/>
          </p:nvSpPr>
          <p:spPr>
            <a:xfrm>
              <a:off x="5648875" y="2423575"/>
              <a:ext cx="18050" cy="57800"/>
            </a:xfrm>
            <a:custGeom>
              <a:avLst/>
              <a:gdLst/>
              <a:ahLst/>
              <a:cxnLst/>
              <a:rect l="l" t="t" r="r" b="b"/>
              <a:pathLst>
                <a:path w="722" h="2312" extrusionOk="0">
                  <a:moveTo>
                    <a:pt x="0" y="0"/>
                  </a:moveTo>
                  <a:lnTo>
                    <a:pt x="0" y="2312"/>
                  </a:lnTo>
                  <a:lnTo>
                    <a:pt x="721" y="231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5"/>
            <p:cNvSpPr/>
            <p:nvPr/>
          </p:nvSpPr>
          <p:spPr>
            <a:xfrm>
              <a:off x="5648875" y="2500600"/>
              <a:ext cx="18050" cy="19325"/>
            </a:xfrm>
            <a:custGeom>
              <a:avLst/>
              <a:gdLst/>
              <a:ahLst/>
              <a:cxnLst/>
              <a:rect l="l" t="t" r="r" b="b"/>
              <a:pathLst>
                <a:path w="722" h="773" extrusionOk="0">
                  <a:moveTo>
                    <a:pt x="0" y="0"/>
                  </a:moveTo>
                  <a:lnTo>
                    <a:pt x="0" y="773"/>
                  </a:lnTo>
                  <a:lnTo>
                    <a:pt x="721" y="773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5"/>
            <p:cNvSpPr/>
            <p:nvPr/>
          </p:nvSpPr>
          <p:spPr>
            <a:xfrm>
              <a:off x="5513400" y="2211700"/>
              <a:ext cx="96350" cy="96350"/>
            </a:xfrm>
            <a:custGeom>
              <a:avLst/>
              <a:gdLst/>
              <a:ahLst/>
              <a:cxnLst/>
              <a:rect l="l" t="t" r="r" b="b"/>
              <a:pathLst>
                <a:path w="3854" h="3854" extrusionOk="0">
                  <a:moveTo>
                    <a:pt x="1929" y="1518"/>
                  </a:moveTo>
                  <a:cubicBezTo>
                    <a:pt x="2152" y="1518"/>
                    <a:pt x="2336" y="1699"/>
                    <a:pt x="2336" y="1926"/>
                  </a:cubicBezTo>
                  <a:cubicBezTo>
                    <a:pt x="2336" y="2151"/>
                    <a:pt x="2152" y="2336"/>
                    <a:pt x="1929" y="2336"/>
                  </a:cubicBezTo>
                  <a:cubicBezTo>
                    <a:pt x="1702" y="2336"/>
                    <a:pt x="1518" y="2151"/>
                    <a:pt x="1518" y="1926"/>
                  </a:cubicBezTo>
                  <a:cubicBezTo>
                    <a:pt x="1518" y="1699"/>
                    <a:pt x="1702" y="1518"/>
                    <a:pt x="1929" y="1518"/>
                  </a:cubicBezTo>
                  <a:close/>
                  <a:moveTo>
                    <a:pt x="1567" y="0"/>
                  </a:moveTo>
                  <a:lnTo>
                    <a:pt x="1567" y="853"/>
                  </a:lnTo>
                  <a:cubicBezTo>
                    <a:pt x="1518" y="871"/>
                    <a:pt x="1469" y="892"/>
                    <a:pt x="1424" y="912"/>
                  </a:cubicBezTo>
                  <a:lnTo>
                    <a:pt x="822" y="310"/>
                  </a:lnTo>
                  <a:lnTo>
                    <a:pt x="311" y="819"/>
                  </a:lnTo>
                  <a:lnTo>
                    <a:pt x="913" y="1424"/>
                  </a:lnTo>
                  <a:cubicBezTo>
                    <a:pt x="892" y="1470"/>
                    <a:pt x="871" y="1518"/>
                    <a:pt x="857" y="1566"/>
                  </a:cubicBezTo>
                  <a:lnTo>
                    <a:pt x="1" y="1566"/>
                  </a:lnTo>
                  <a:lnTo>
                    <a:pt x="1" y="2287"/>
                  </a:lnTo>
                  <a:lnTo>
                    <a:pt x="857" y="2287"/>
                  </a:lnTo>
                  <a:cubicBezTo>
                    <a:pt x="871" y="2336"/>
                    <a:pt x="892" y="2385"/>
                    <a:pt x="913" y="2430"/>
                  </a:cubicBezTo>
                  <a:lnTo>
                    <a:pt x="311" y="3032"/>
                  </a:lnTo>
                  <a:lnTo>
                    <a:pt x="822" y="3544"/>
                  </a:lnTo>
                  <a:lnTo>
                    <a:pt x="1424" y="2938"/>
                  </a:lnTo>
                  <a:cubicBezTo>
                    <a:pt x="1469" y="2962"/>
                    <a:pt x="1518" y="2983"/>
                    <a:pt x="1567" y="2997"/>
                  </a:cubicBezTo>
                  <a:lnTo>
                    <a:pt x="1567" y="3854"/>
                  </a:lnTo>
                  <a:lnTo>
                    <a:pt x="2287" y="3854"/>
                  </a:lnTo>
                  <a:lnTo>
                    <a:pt x="2287" y="2997"/>
                  </a:lnTo>
                  <a:cubicBezTo>
                    <a:pt x="2336" y="2983"/>
                    <a:pt x="2385" y="2962"/>
                    <a:pt x="2430" y="2938"/>
                  </a:cubicBezTo>
                  <a:lnTo>
                    <a:pt x="3035" y="3544"/>
                  </a:lnTo>
                  <a:lnTo>
                    <a:pt x="3544" y="3032"/>
                  </a:lnTo>
                  <a:lnTo>
                    <a:pt x="2942" y="2430"/>
                  </a:lnTo>
                  <a:cubicBezTo>
                    <a:pt x="2963" y="2385"/>
                    <a:pt x="2984" y="2336"/>
                    <a:pt x="3001" y="2287"/>
                  </a:cubicBezTo>
                  <a:lnTo>
                    <a:pt x="3853" y="2287"/>
                  </a:lnTo>
                  <a:lnTo>
                    <a:pt x="3853" y="1566"/>
                  </a:lnTo>
                  <a:lnTo>
                    <a:pt x="3001" y="1566"/>
                  </a:lnTo>
                  <a:cubicBezTo>
                    <a:pt x="2984" y="1518"/>
                    <a:pt x="2963" y="1470"/>
                    <a:pt x="2942" y="1424"/>
                  </a:cubicBezTo>
                  <a:lnTo>
                    <a:pt x="3544" y="819"/>
                  </a:lnTo>
                  <a:lnTo>
                    <a:pt x="3035" y="310"/>
                  </a:lnTo>
                  <a:lnTo>
                    <a:pt x="2430" y="912"/>
                  </a:lnTo>
                  <a:cubicBezTo>
                    <a:pt x="2385" y="892"/>
                    <a:pt x="2336" y="871"/>
                    <a:pt x="2287" y="853"/>
                  </a:cubicBezTo>
                  <a:lnTo>
                    <a:pt x="22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5"/>
            <p:cNvSpPr/>
            <p:nvPr/>
          </p:nvSpPr>
          <p:spPr>
            <a:xfrm>
              <a:off x="5869700" y="2404250"/>
              <a:ext cx="96350" cy="96375"/>
            </a:xfrm>
            <a:custGeom>
              <a:avLst/>
              <a:gdLst/>
              <a:ahLst/>
              <a:cxnLst/>
              <a:rect l="l" t="t" r="r" b="b"/>
              <a:pathLst>
                <a:path w="3854" h="3855" extrusionOk="0">
                  <a:moveTo>
                    <a:pt x="1929" y="1518"/>
                  </a:moveTo>
                  <a:cubicBezTo>
                    <a:pt x="2155" y="1518"/>
                    <a:pt x="2336" y="1703"/>
                    <a:pt x="2336" y="1929"/>
                  </a:cubicBezTo>
                  <a:cubicBezTo>
                    <a:pt x="2336" y="2155"/>
                    <a:pt x="2155" y="2340"/>
                    <a:pt x="1929" y="2340"/>
                  </a:cubicBezTo>
                  <a:cubicBezTo>
                    <a:pt x="1702" y="2340"/>
                    <a:pt x="1518" y="2155"/>
                    <a:pt x="1518" y="1929"/>
                  </a:cubicBezTo>
                  <a:cubicBezTo>
                    <a:pt x="1518" y="1703"/>
                    <a:pt x="1702" y="1518"/>
                    <a:pt x="1929" y="1518"/>
                  </a:cubicBezTo>
                  <a:close/>
                  <a:moveTo>
                    <a:pt x="1566" y="1"/>
                  </a:moveTo>
                  <a:lnTo>
                    <a:pt x="1566" y="857"/>
                  </a:lnTo>
                  <a:cubicBezTo>
                    <a:pt x="1518" y="874"/>
                    <a:pt x="1473" y="892"/>
                    <a:pt x="1424" y="916"/>
                  </a:cubicBezTo>
                  <a:lnTo>
                    <a:pt x="823" y="311"/>
                  </a:lnTo>
                  <a:lnTo>
                    <a:pt x="311" y="823"/>
                  </a:lnTo>
                  <a:lnTo>
                    <a:pt x="916" y="1424"/>
                  </a:lnTo>
                  <a:cubicBezTo>
                    <a:pt x="892" y="1473"/>
                    <a:pt x="875" y="1518"/>
                    <a:pt x="857" y="1567"/>
                  </a:cubicBezTo>
                  <a:lnTo>
                    <a:pt x="1" y="1567"/>
                  </a:lnTo>
                  <a:lnTo>
                    <a:pt x="1" y="2291"/>
                  </a:lnTo>
                  <a:lnTo>
                    <a:pt x="857" y="2291"/>
                  </a:lnTo>
                  <a:cubicBezTo>
                    <a:pt x="875" y="2340"/>
                    <a:pt x="892" y="2385"/>
                    <a:pt x="916" y="2431"/>
                  </a:cubicBezTo>
                  <a:lnTo>
                    <a:pt x="311" y="3036"/>
                  </a:lnTo>
                  <a:lnTo>
                    <a:pt x="823" y="3547"/>
                  </a:lnTo>
                  <a:lnTo>
                    <a:pt x="1424" y="2942"/>
                  </a:lnTo>
                  <a:cubicBezTo>
                    <a:pt x="1473" y="2966"/>
                    <a:pt x="1518" y="2984"/>
                    <a:pt x="1566" y="3001"/>
                  </a:cubicBezTo>
                  <a:lnTo>
                    <a:pt x="1566" y="3854"/>
                  </a:lnTo>
                  <a:lnTo>
                    <a:pt x="2290" y="3854"/>
                  </a:lnTo>
                  <a:lnTo>
                    <a:pt x="2290" y="3001"/>
                  </a:lnTo>
                  <a:cubicBezTo>
                    <a:pt x="2339" y="2984"/>
                    <a:pt x="2385" y="2966"/>
                    <a:pt x="2430" y="2942"/>
                  </a:cubicBezTo>
                  <a:lnTo>
                    <a:pt x="3036" y="3547"/>
                  </a:lnTo>
                  <a:lnTo>
                    <a:pt x="3547" y="3036"/>
                  </a:lnTo>
                  <a:lnTo>
                    <a:pt x="2941" y="2431"/>
                  </a:lnTo>
                  <a:cubicBezTo>
                    <a:pt x="2965" y="2385"/>
                    <a:pt x="2983" y="2340"/>
                    <a:pt x="3000" y="2291"/>
                  </a:cubicBezTo>
                  <a:lnTo>
                    <a:pt x="3853" y="2291"/>
                  </a:lnTo>
                  <a:lnTo>
                    <a:pt x="3853" y="1567"/>
                  </a:lnTo>
                  <a:lnTo>
                    <a:pt x="3000" y="1567"/>
                  </a:lnTo>
                  <a:cubicBezTo>
                    <a:pt x="2983" y="1518"/>
                    <a:pt x="2965" y="1473"/>
                    <a:pt x="2941" y="1424"/>
                  </a:cubicBezTo>
                  <a:lnTo>
                    <a:pt x="3547" y="823"/>
                  </a:lnTo>
                  <a:lnTo>
                    <a:pt x="3036" y="311"/>
                  </a:lnTo>
                  <a:lnTo>
                    <a:pt x="2430" y="916"/>
                  </a:lnTo>
                  <a:cubicBezTo>
                    <a:pt x="2385" y="892"/>
                    <a:pt x="2339" y="874"/>
                    <a:pt x="2290" y="857"/>
                  </a:cubicBezTo>
                  <a:lnTo>
                    <a:pt x="2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55"/>
          <p:cNvGrpSpPr/>
          <p:nvPr/>
        </p:nvGrpSpPr>
        <p:grpSpPr>
          <a:xfrm>
            <a:off x="4263788" y="3306688"/>
            <a:ext cx="616325" cy="403275"/>
            <a:chOff x="5349725" y="1268525"/>
            <a:chExt cx="616325" cy="403275"/>
          </a:xfrm>
        </p:grpSpPr>
        <p:sp>
          <p:nvSpPr>
            <p:cNvPr id="808" name="Google Shape;808;p55"/>
            <p:cNvSpPr/>
            <p:nvPr/>
          </p:nvSpPr>
          <p:spPr>
            <a:xfrm>
              <a:off x="5417700" y="1268525"/>
              <a:ext cx="477625" cy="403275"/>
            </a:xfrm>
            <a:custGeom>
              <a:avLst/>
              <a:gdLst/>
              <a:ahLst/>
              <a:cxnLst/>
              <a:rect l="l" t="t" r="r" b="b"/>
              <a:pathLst>
                <a:path w="19105" h="16131" extrusionOk="0">
                  <a:moveTo>
                    <a:pt x="8092" y="0"/>
                  </a:moveTo>
                  <a:lnTo>
                    <a:pt x="8092" y="6759"/>
                  </a:lnTo>
                  <a:lnTo>
                    <a:pt x="6888" y="7963"/>
                  </a:lnTo>
                  <a:lnTo>
                    <a:pt x="6888" y="6164"/>
                  </a:lnTo>
                  <a:lnTo>
                    <a:pt x="3446" y="6164"/>
                  </a:lnTo>
                  <a:cubicBezTo>
                    <a:pt x="1546" y="6164"/>
                    <a:pt x="0" y="7709"/>
                    <a:pt x="0" y="9606"/>
                  </a:cubicBezTo>
                  <a:lnTo>
                    <a:pt x="0" y="16131"/>
                  </a:lnTo>
                  <a:lnTo>
                    <a:pt x="3446" y="16131"/>
                  </a:lnTo>
                  <a:cubicBezTo>
                    <a:pt x="5342" y="16131"/>
                    <a:pt x="6888" y="14586"/>
                    <a:pt x="6888" y="12689"/>
                  </a:cubicBezTo>
                  <a:lnTo>
                    <a:pt x="6888" y="11298"/>
                  </a:lnTo>
                  <a:lnTo>
                    <a:pt x="9607" y="8576"/>
                  </a:lnTo>
                  <a:lnTo>
                    <a:pt x="12328" y="11298"/>
                  </a:lnTo>
                  <a:lnTo>
                    <a:pt x="12328" y="12689"/>
                  </a:lnTo>
                  <a:cubicBezTo>
                    <a:pt x="12328" y="14586"/>
                    <a:pt x="13873" y="16131"/>
                    <a:pt x="15770" y="16131"/>
                  </a:cubicBezTo>
                  <a:lnTo>
                    <a:pt x="17698" y="16131"/>
                  </a:lnTo>
                  <a:lnTo>
                    <a:pt x="17698" y="15408"/>
                  </a:lnTo>
                  <a:lnTo>
                    <a:pt x="15770" y="15408"/>
                  </a:lnTo>
                  <a:cubicBezTo>
                    <a:pt x="14270" y="15408"/>
                    <a:pt x="13052" y="14190"/>
                    <a:pt x="13052" y="12689"/>
                  </a:cubicBezTo>
                  <a:lnTo>
                    <a:pt x="13052" y="12018"/>
                  </a:lnTo>
                  <a:lnTo>
                    <a:pt x="13591" y="12558"/>
                  </a:lnTo>
                  <a:lnTo>
                    <a:pt x="14100" y="12046"/>
                  </a:lnTo>
                  <a:lnTo>
                    <a:pt x="9607" y="7556"/>
                  </a:lnTo>
                  <a:lnTo>
                    <a:pt x="5117" y="12046"/>
                  </a:lnTo>
                  <a:lnTo>
                    <a:pt x="5625" y="12558"/>
                  </a:lnTo>
                  <a:lnTo>
                    <a:pt x="6164" y="12018"/>
                  </a:lnTo>
                  <a:lnTo>
                    <a:pt x="6164" y="12689"/>
                  </a:lnTo>
                  <a:cubicBezTo>
                    <a:pt x="6164" y="14190"/>
                    <a:pt x="4946" y="15408"/>
                    <a:pt x="3446" y="15408"/>
                  </a:cubicBezTo>
                  <a:lnTo>
                    <a:pt x="724" y="15408"/>
                  </a:lnTo>
                  <a:lnTo>
                    <a:pt x="724" y="9606"/>
                  </a:lnTo>
                  <a:cubicBezTo>
                    <a:pt x="724" y="8106"/>
                    <a:pt x="1946" y="6884"/>
                    <a:pt x="3446" y="6884"/>
                  </a:cubicBezTo>
                  <a:lnTo>
                    <a:pt x="6164" y="6884"/>
                  </a:lnTo>
                  <a:lnTo>
                    <a:pt x="6164" y="8687"/>
                  </a:lnTo>
                  <a:lnTo>
                    <a:pt x="3961" y="10890"/>
                  </a:lnTo>
                  <a:lnTo>
                    <a:pt x="4469" y="11402"/>
                  </a:lnTo>
                  <a:lnTo>
                    <a:pt x="8813" y="7059"/>
                  </a:lnTo>
                  <a:lnTo>
                    <a:pt x="8813" y="720"/>
                  </a:lnTo>
                  <a:lnTo>
                    <a:pt x="10403" y="720"/>
                  </a:lnTo>
                  <a:lnTo>
                    <a:pt x="10403" y="7059"/>
                  </a:lnTo>
                  <a:lnTo>
                    <a:pt x="14747" y="11402"/>
                  </a:lnTo>
                  <a:lnTo>
                    <a:pt x="15255" y="10890"/>
                  </a:lnTo>
                  <a:lnTo>
                    <a:pt x="13052" y="8687"/>
                  </a:lnTo>
                  <a:lnTo>
                    <a:pt x="13052" y="6884"/>
                  </a:lnTo>
                  <a:lnTo>
                    <a:pt x="15770" y="6884"/>
                  </a:lnTo>
                  <a:cubicBezTo>
                    <a:pt x="17013" y="6884"/>
                    <a:pt x="18098" y="7724"/>
                    <a:pt x="18405" y="8927"/>
                  </a:cubicBezTo>
                  <a:lnTo>
                    <a:pt x="19104" y="8747"/>
                  </a:lnTo>
                  <a:cubicBezTo>
                    <a:pt x="18715" y="7226"/>
                    <a:pt x="17343" y="6164"/>
                    <a:pt x="15770" y="6164"/>
                  </a:cubicBezTo>
                  <a:lnTo>
                    <a:pt x="12328" y="6164"/>
                  </a:lnTo>
                  <a:lnTo>
                    <a:pt x="12328" y="7963"/>
                  </a:lnTo>
                  <a:lnTo>
                    <a:pt x="11124" y="6759"/>
                  </a:lnTo>
                  <a:lnTo>
                    <a:pt x="11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5"/>
            <p:cNvSpPr/>
            <p:nvPr/>
          </p:nvSpPr>
          <p:spPr>
            <a:xfrm>
              <a:off x="5811950" y="1508675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4" y="1904"/>
                  </a:moveTo>
                  <a:cubicBezTo>
                    <a:pt x="3734" y="1904"/>
                    <a:pt x="4263" y="2433"/>
                    <a:pt x="4263" y="3083"/>
                  </a:cubicBezTo>
                  <a:cubicBezTo>
                    <a:pt x="4263" y="3731"/>
                    <a:pt x="3734" y="4264"/>
                    <a:pt x="3084" y="4264"/>
                  </a:cubicBezTo>
                  <a:cubicBezTo>
                    <a:pt x="2433" y="4264"/>
                    <a:pt x="1904" y="3731"/>
                    <a:pt x="1904" y="3083"/>
                  </a:cubicBezTo>
                  <a:cubicBezTo>
                    <a:pt x="1904" y="2433"/>
                    <a:pt x="2433" y="1904"/>
                    <a:pt x="3084" y="1904"/>
                  </a:cubicBezTo>
                  <a:close/>
                  <a:moveTo>
                    <a:pt x="2722" y="0"/>
                  </a:moveTo>
                  <a:lnTo>
                    <a:pt x="2722" y="1215"/>
                  </a:lnTo>
                  <a:cubicBezTo>
                    <a:pt x="2465" y="1263"/>
                    <a:pt x="2227" y="1364"/>
                    <a:pt x="2019" y="1507"/>
                  </a:cubicBezTo>
                  <a:lnTo>
                    <a:pt x="1159" y="648"/>
                  </a:lnTo>
                  <a:lnTo>
                    <a:pt x="648" y="1159"/>
                  </a:lnTo>
                  <a:lnTo>
                    <a:pt x="1507" y="2018"/>
                  </a:lnTo>
                  <a:cubicBezTo>
                    <a:pt x="1368" y="2227"/>
                    <a:pt x="1267" y="2465"/>
                    <a:pt x="1215" y="2722"/>
                  </a:cubicBezTo>
                  <a:lnTo>
                    <a:pt x="0" y="2722"/>
                  </a:lnTo>
                  <a:lnTo>
                    <a:pt x="0" y="3443"/>
                  </a:lnTo>
                  <a:lnTo>
                    <a:pt x="1215" y="3443"/>
                  </a:lnTo>
                  <a:cubicBezTo>
                    <a:pt x="1267" y="3700"/>
                    <a:pt x="1368" y="3936"/>
                    <a:pt x="1507" y="4145"/>
                  </a:cubicBezTo>
                  <a:lnTo>
                    <a:pt x="648" y="5005"/>
                  </a:lnTo>
                  <a:lnTo>
                    <a:pt x="1159" y="5517"/>
                  </a:lnTo>
                  <a:lnTo>
                    <a:pt x="2019" y="4657"/>
                  </a:lnTo>
                  <a:cubicBezTo>
                    <a:pt x="2227" y="4800"/>
                    <a:pt x="2465" y="4900"/>
                    <a:pt x="2722" y="4950"/>
                  </a:cubicBezTo>
                  <a:lnTo>
                    <a:pt x="2722" y="6163"/>
                  </a:lnTo>
                  <a:lnTo>
                    <a:pt x="3446" y="6163"/>
                  </a:lnTo>
                  <a:lnTo>
                    <a:pt x="3446" y="4950"/>
                  </a:lnTo>
                  <a:cubicBezTo>
                    <a:pt x="3699" y="4900"/>
                    <a:pt x="3939" y="4800"/>
                    <a:pt x="4148" y="4657"/>
                  </a:cubicBezTo>
                  <a:lnTo>
                    <a:pt x="5008" y="5517"/>
                  </a:lnTo>
                  <a:lnTo>
                    <a:pt x="5516" y="5005"/>
                  </a:lnTo>
                  <a:lnTo>
                    <a:pt x="4656" y="4145"/>
                  </a:lnTo>
                  <a:cubicBezTo>
                    <a:pt x="4799" y="3936"/>
                    <a:pt x="4900" y="3700"/>
                    <a:pt x="4949" y="3443"/>
                  </a:cubicBezTo>
                  <a:lnTo>
                    <a:pt x="6163" y="3443"/>
                  </a:lnTo>
                  <a:lnTo>
                    <a:pt x="6163" y="2722"/>
                  </a:lnTo>
                  <a:lnTo>
                    <a:pt x="4949" y="2722"/>
                  </a:lnTo>
                  <a:cubicBezTo>
                    <a:pt x="4900" y="2465"/>
                    <a:pt x="4799" y="2227"/>
                    <a:pt x="4656" y="2018"/>
                  </a:cubicBezTo>
                  <a:lnTo>
                    <a:pt x="5516" y="1159"/>
                  </a:lnTo>
                  <a:lnTo>
                    <a:pt x="5008" y="648"/>
                  </a:lnTo>
                  <a:lnTo>
                    <a:pt x="4148" y="1507"/>
                  </a:lnTo>
                  <a:cubicBezTo>
                    <a:pt x="3939" y="1364"/>
                    <a:pt x="3699" y="1263"/>
                    <a:pt x="3446" y="1215"/>
                  </a:cubicBezTo>
                  <a:lnTo>
                    <a:pt x="34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5"/>
            <p:cNvSpPr/>
            <p:nvPr/>
          </p:nvSpPr>
          <p:spPr>
            <a:xfrm>
              <a:off x="5879375" y="1576700"/>
              <a:ext cx="19325" cy="18050"/>
            </a:xfrm>
            <a:custGeom>
              <a:avLst/>
              <a:gdLst/>
              <a:ahLst/>
              <a:cxnLst/>
              <a:rect l="l" t="t" r="r" b="b"/>
              <a:pathLst>
                <a:path w="773" h="722" extrusionOk="0">
                  <a:moveTo>
                    <a:pt x="1" y="1"/>
                  </a:moveTo>
                  <a:lnTo>
                    <a:pt x="1" y="722"/>
                  </a:lnTo>
                  <a:lnTo>
                    <a:pt x="772" y="722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5"/>
            <p:cNvSpPr/>
            <p:nvPr/>
          </p:nvSpPr>
          <p:spPr>
            <a:xfrm>
              <a:off x="5349725" y="1354575"/>
              <a:ext cx="96275" cy="96350"/>
            </a:xfrm>
            <a:custGeom>
              <a:avLst/>
              <a:gdLst/>
              <a:ahLst/>
              <a:cxnLst/>
              <a:rect l="l" t="t" r="r" b="b"/>
              <a:pathLst>
                <a:path w="3851" h="3854" extrusionOk="0">
                  <a:moveTo>
                    <a:pt x="1926" y="1517"/>
                  </a:moveTo>
                  <a:cubicBezTo>
                    <a:pt x="2151" y="1517"/>
                    <a:pt x="2336" y="1702"/>
                    <a:pt x="2336" y="1928"/>
                  </a:cubicBezTo>
                  <a:cubicBezTo>
                    <a:pt x="2336" y="2151"/>
                    <a:pt x="2151" y="2335"/>
                    <a:pt x="1926" y="2335"/>
                  </a:cubicBezTo>
                  <a:cubicBezTo>
                    <a:pt x="1700" y="2335"/>
                    <a:pt x="1515" y="2151"/>
                    <a:pt x="1515" y="1928"/>
                  </a:cubicBezTo>
                  <a:cubicBezTo>
                    <a:pt x="1515" y="1702"/>
                    <a:pt x="1700" y="1517"/>
                    <a:pt x="1926" y="1517"/>
                  </a:cubicBezTo>
                  <a:close/>
                  <a:moveTo>
                    <a:pt x="1563" y="1"/>
                  </a:moveTo>
                  <a:lnTo>
                    <a:pt x="1563" y="857"/>
                  </a:lnTo>
                  <a:cubicBezTo>
                    <a:pt x="1515" y="870"/>
                    <a:pt x="1470" y="891"/>
                    <a:pt x="1425" y="912"/>
                  </a:cubicBezTo>
                  <a:lnTo>
                    <a:pt x="819" y="310"/>
                  </a:lnTo>
                  <a:lnTo>
                    <a:pt x="307" y="822"/>
                  </a:lnTo>
                  <a:lnTo>
                    <a:pt x="913" y="1424"/>
                  </a:lnTo>
                  <a:cubicBezTo>
                    <a:pt x="888" y="1469"/>
                    <a:pt x="871" y="1517"/>
                    <a:pt x="853" y="1567"/>
                  </a:cubicBezTo>
                  <a:lnTo>
                    <a:pt x="1" y="1567"/>
                  </a:lnTo>
                  <a:lnTo>
                    <a:pt x="1" y="2287"/>
                  </a:lnTo>
                  <a:lnTo>
                    <a:pt x="853" y="2287"/>
                  </a:lnTo>
                  <a:cubicBezTo>
                    <a:pt x="871" y="2335"/>
                    <a:pt x="888" y="2385"/>
                    <a:pt x="913" y="2430"/>
                  </a:cubicBezTo>
                  <a:lnTo>
                    <a:pt x="307" y="3035"/>
                  </a:lnTo>
                  <a:lnTo>
                    <a:pt x="819" y="3543"/>
                  </a:lnTo>
                  <a:lnTo>
                    <a:pt x="1425" y="2941"/>
                  </a:lnTo>
                  <a:cubicBezTo>
                    <a:pt x="1470" y="2962"/>
                    <a:pt x="1515" y="2983"/>
                    <a:pt x="1563" y="3000"/>
                  </a:cubicBezTo>
                  <a:lnTo>
                    <a:pt x="1563" y="3853"/>
                  </a:lnTo>
                  <a:lnTo>
                    <a:pt x="2288" y="3853"/>
                  </a:lnTo>
                  <a:lnTo>
                    <a:pt x="2288" y="3000"/>
                  </a:lnTo>
                  <a:cubicBezTo>
                    <a:pt x="2336" y="2983"/>
                    <a:pt x="2381" y="2962"/>
                    <a:pt x="2427" y="2941"/>
                  </a:cubicBezTo>
                  <a:lnTo>
                    <a:pt x="3033" y="3543"/>
                  </a:lnTo>
                  <a:lnTo>
                    <a:pt x="3544" y="3035"/>
                  </a:lnTo>
                  <a:lnTo>
                    <a:pt x="2938" y="2430"/>
                  </a:lnTo>
                  <a:cubicBezTo>
                    <a:pt x="2963" y="2385"/>
                    <a:pt x="2980" y="2335"/>
                    <a:pt x="2998" y="2287"/>
                  </a:cubicBezTo>
                  <a:lnTo>
                    <a:pt x="3850" y="2287"/>
                  </a:lnTo>
                  <a:lnTo>
                    <a:pt x="3850" y="1567"/>
                  </a:lnTo>
                  <a:lnTo>
                    <a:pt x="2998" y="1567"/>
                  </a:lnTo>
                  <a:cubicBezTo>
                    <a:pt x="2980" y="1517"/>
                    <a:pt x="2963" y="1469"/>
                    <a:pt x="2938" y="1424"/>
                  </a:cubicBezTo>
                  <a:lnTo>
                    <a:pt x="3544" y="822"/>
                  </a:lnTo>
                  <a:lnTo>
                    <a:pt x="3033" y="310"/>
                  </a:lnTo>
                  <a:lnTo>
                    <a:pt x="2427" y="912"/>
                  </a:lnTo>
                  <a:cubicBezTo>
                    <a:pt x="2381" y="891"/>
                    <a:pt x="2336" y="870"/>
                    <a:pt x="2288" y="857"/>
                  </a:cubicBezTo>
                  <a:lnTo>
                    <a:pt x="22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5"/>
            <p:cNvSpPr/>
            <p:nvPr/>
          </p:nvSpPr>
          <p:spPr>
            <a:xfrm>
              <a:off x="5609725" y="1566425"/>
              <a:ext cx="96350" cy="96350"/>
            </a:xfrm>
            <a:custGeom>
              <a:avLst/>
              <a:gdLst/>
              <a:ahLst/>
              <a:cxnLst/>
              <a:rect l="l" t="t" r="r" b="b"/>
              <a:pathLst>
                <a:path w="3854" h="3854" extrusionOk="0">
                  <a:moveTo>
                    <a:pt x="1926" y="1519"/>
                  </a:moveTo>
                  <a:cubicBezTo>
                    <a:pt x="2151" y="1519"/>
                    <a:pt x="2336" y="1703"/>
                    <a:pt x="2336" y="1930"/>
                  </a:cubicBezTo>
                  <a:cubicBezTo>
                    <a:pt x="2336" y="2152"/>
                    <a:pt x="2151" y="2336"/>
                    <a:pt x="1926" y="2336"/>
                  </a:cubicBezTo>
                  <a:cubicBezTo>
                    <a:pt x="1703" y="2336"/>
                    <a:pt x="1518" y="2152"/>
                    <a:pt x="1518" y="1930"/>
                  </a:cubicBezTo>
                  <a:cubicBezTo>
                    <a:pt x="1518" y="1703"/>
                    <a:pt x="1703" y="1519"/>
                    <a:pt x="1926" y="1519"/>
                  </a:cubicBezTo>
                  <a:close/>
                  <a:moveTo>
                    <a:pt x="1566" y="1"/>
                  </a:moveTo>
                  <a:lnTo>
                    <a:pt x="1566" y="857"/>
                  </a:lnTo>
                  <a:cubicBezTo>
                    <a:pt x="1518" y="871"/>
                    <a:pt x="1470" y="892"/>
                    <a:pt x="1424" y="913"/>
                  </a:cubicBezTo>
                  <a:lnTo>
                    <a:pt x="822" y="311"/>
                  </a:lnTo>
                  <a:lnTo>
                    <a:pt x="310" y="823"/>
                  </a:lnTo>
                  <a:lnTo>
                    <a:pt x="912" y="1425"/>
                  </a:lnTo>
                  <a:cubicBezTo>
                    <a:pt x="891" y="1470"/>
                    <a:pt x="871" y="1519"/>
                    <a:pt x="853" y="1567"/>
                  </a:cubicBezTo>
                  <a:lnTo>
                    <a:pt x="0" y="1567"/>
                  </a:lnTo>
                  <a:lnTo>
                    <a:pt x="0" y="2288"/>
                  </a:lnTo>
                  <a:lnTo>
                    <a:pt x="853" y="2288"/>
                  </a:lnTo>
                  <a:cubicBezTo>
                    <a:pt x="871" y="2336"/>
                    <a:pt x="891" y="2386"/>
                    <a:pt x="912" y="2431"/>
                  </a:cubicBezTo>
                  <a:lnTo>
                    <a:pt x="310" y="3036"/>
                  </a:lnTo>
                  <a:lnTo>
                    <a:pt x="822" y="3543"/>
                  </a:lnTo>
                  <a:lnTo>
                    <a:pt x="1424" y="2942"/>
                  </a:lnTo>
                  <a:cubicBezTo>
                    <a:pt x="1470" y="2963"/>
                    <a:pt x="1518" y="2984"/>
                    <a:pt x="1566" y="3001"/>
                  </a:cubicBezTo>
                  <a:lnTo>
                    <a:pt x="1566" y="3853"/>
                  </a:lnTo>
                  <a:lnTo>
                    <a:pt x="2287" y="3853"/>
                  </a:lnTo>
                  <a:lnTo>
                    <a:pt x="2287" y="3001"/>
                  </a:lnTo>
                  <a:cubicBezTo>
                    <a:pt x="2336" y="2984"/>
                    <a:pt x="2385" y="2963"/>
                    <a:pt x="2430" y="2942"/>
                  </a:cubicBezTo>
                  <a:lnTo>
                    <a:pt x="3032" y="3543"/>
                  </a:lnTo>
                  <a:lnTo>
                    <a:pt x="3544" y="3036"/>
                  </a:lnTo>
                  <a:lnTo>
                    <a:pt x="2941" y="2431"/>
                  </a:lnTo>
                  <a:cubicBezTo>
                    <a:pt x="2962" y="2386"/>
                    <a:pt x="2983" y="2336"/>
                    <a:pt x="3001" y="2288"/>
                  </a:cubicBezTo>
                  <a:lnTo>
                    <a:pt x="3854" y="2288"/>
                  </a:lnTo>
                  <a:lnTo>
                    <a:pt x="3854" y="1567"/>
                  </a:lnTo>
                  <a:lnTo>
                    <a:pt x="3001" y="1567"/>
                  </a:lnTo>
                  <a:cubicBezTo>
                    <a:pt x="2983" y="1519"/>
                    <a:pt x="2962" y="1470"/>
                    <a:pt x="2941" y="1425"/>
                  </a:cubicBezTo>
                  <a:lnTo>
                    <a:pt x="3544" y="823"/>
                  </a:lnTo>
                  <a:lnTo>
                    <a:pt x="3032" y="311"/>
                  </a:lnTo>
                  <a:lnTo>
                    <a:pt x="2430" y="913"/>
                  </a:lnTo>
                  <a:cubicBezTo>
                    <a:pt x="2385" y="892"/>
                    <a:pt x="2336" y="871"/>
                    <a:pt x="2287" y="857"/>
                  </a:cubicBezTo>
                  <a:lnTo>
                    <a:pt x="22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5"/>
            <p:cNvSpPr/>
            <p:nvPr/>
          </p:nvSpPr>
          <p:spPr>
            <a:xfrm>
              <a:off x="5783050" y="1461150"/>
              <a:ext cx="19325" cy="18050"/>
            </a:xfrm>
            <a:custGeom>
              <a:avLst/>
              <a:gdLst/>
              <a:ahLst/>
              <a:cxnLst/>
              <a:rect l="l" t="t" r="r" b="b"/>
              <a:pathLst>
                <a:path w="773" h="722" extrusionOk="0">
                  <a:moveTo>
                    <a:pt x="0" y="1"/>
                  </a:moveTo>
                  <a:lnTo>
                    <a:pt x="0" y="721"/>
                  </a:lnTo>
                  <a:lnTo>
                    <a:pt x="773" y="721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5"/>
            <p:cNvSpPr/>
            <p:nvPr/>
          </p:nvSpPr>
          <p:spPr>
            <a:xfrm>
              <a:off x="5802350" y="1480400"/>
              <a:ext cx="19275" cy="18025"/>
            </a:xfrm>
            <a:custGeom>
              <a:avLst/>
              <a:gdLst/>
              <a:ahLst/>
              <a:cxnLst/>
              <a:rect l="l" t="t" r="r" b="b"/>
              <a:pathLst>
                <a:path w="771" h="721" extrusionOk="0">
                  <a:moveTo>
                    <a:pt x="1" y="0"/>
                  </a:moveTo>
                  <a:lnTo>
                    <a:pt x="1" y="720"/>
                  </a:lnTo>
                  <a:lnTo>
                    <a:pt x="770" y="720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5"/>
            <p:cNvSpPr/>
            <p:nvPr/>
          </p:nvSpPr>
          <p:spPr>
            <a:xfrm>
              <a:off x="5494175" y="1576700"/>
              <a:ext cx="19250" cy="18050"/>
            </a:xfrm>
            <a:custGeom>
              <a:avLst/>
              <a:gdLst/>
              <a:ahLst/>
              <a:cxnLst/>
              <a:rect l="l" t="t" r="r" b="b"/>
              <a:pathLst>
                <a:path w="770" h="722" extrusionOk="0">
                  <a:moveTo>
                    <a:pt x="0" y="1"/>
                  </a:moveTo>
                  <a:lnTo>
                    <a:pt x="0" y="722"/>
                  </a:lnTo>
                  <a:lnTo>
                    <a:pt x="770" y="722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5"/>
            <p:cNvSpPr/>
            <p:nvPr/>
          </p:nvSpPr>
          <p:spPr>
            <a:xfrm>
              <a:off x="5474850" y="1595950"/>
              <a:ext cx="19350" cy="18125"/>
            </a:xfrm>
            <a:custGeom>
              <a:avLst/>
              <a:gdLst/>
              <a:ahLst/>
              <a:cxnLst/>
              <a:rect l="l" t="t" r="r" b="b"/>
              <a:pathLst>
                <a:path w="774" h="725" extrusionOk="0">
                  <a:moveTo>
                    <a:pt x="1" y="0"/>
                  </a:moveTo>
                  <a:lnTo>
                    <a:pt x="1" y="724"/>
                  </a:lnTo>
                  <a:lnTo>
                    <a:pt x="773" y="724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54"/>
          <p:cNvSpPr txBox="1"/>
          <p:nvPr/>
        </p:nvSpPr>
        <p:spPr>
          <a:xfrm>
            <a:off x="1193375" y="-768015"/>
            <a:ext cx="21540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5486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F4F2EF"/>
                </a:solidFill>
                <a:latin typeface="Six Caps"/>
                <a:ea typeface="Six Caps"/>
                <a:cs typeface="Six Caps"/>
                <a:sym typeface="Six Caps"/>
              </a:rPr>
              <a:t>04</a:t>
            </a:r>
            <a:endParaRPr sz="3600">
              <a:solidFill>
                <a:srgbClr val="F4F2EF"/>
              </a:solidFill>
              <a:latin typeface="Six Caps"/>
              <a:ea typeface="Six Caps"/>
              <a:cs typeface="Six Caps"/>
              <a:sym typeface="Six Caps"/>
            </a:endParaRPr>
          </a:p>
        </p:txBody>
      </p:sp>
      <p:sp>
        <p:nvSpPr>
          <p:cNvPr id="738" name="Google Shape;738;p54"/>
          <p:cNvSpPr txBox="1">
            <a:spLocks noGrp="1"/>
          </p:cNvSpPr>
          <p:nvPr>
            <p:ph type="title"/>
          </p:nvPr>
        </p:nvSpPr>
        <p:spPr>
          <a:xfrm>
            <a:off x="2330700" y="1146300"/>
            <a:ext cx="4482600" cy="285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ANTIBIOTICI NE DJELUJU</a:t>
            </a:r>
            <a:endParaRPr dirty="0"/>
          </a:p>
        </p:txBody>
      </p:sp>
      <p:grpSp>
        <p:nvGrpSpPr>
          <p:cNvPr id="739" name="Google Shape;739;p54"/>
          <p:cNvGrpSpPr/>
          <p:nvPr/>
        </p:nvGrpSpPr>
        <p:grpSpPr>
          <a:xfrm rot="10800000" flipH="1">
            <a:off x="2148400" y="782575"/>
            <a:ext cx="4847200" cy="3578325"/>
            <a:chOff x="2148400" y="885913"/>
            <a:chExt cx="4847200" cy="3578325"/>
          </a:xfrm>
        </p:grpSpPr>
        <p:sp>
          <p:nvSpPr>
            <p:cNvPr id="740" name="Google Shape;740;p54"/>
            <p:cNvSpPr/>
            <p:nvPr/>
          </p:nvSpPr>
          <p:spPr>
            <a:xfrm>
              <a:off x="2148400" y="4080538"/>
              <a:ext cx="383700" cy="3837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4"/>
            <p:cNvSpPr/>
            <p:nvPr/>
          </p:nvSpPr>
          <p:spPr>
            <a:xfrm rot="10800000">
              <a:off x="6611900" y="885913"/>
              <a:ext cx="383700" cy="3837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57"/>
          <p:cNvSpPr txBox="1"/>
          <p:nvPr/>
        </p:nvSpPr>
        <p:spPr>
          <a:xfrm>
            <a:off x="1466700" y="1289250"/>
            <a:ext cx="6210600" cy="25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naheim"/>
              <a:buChar char="●"/>
            </a:pPr>
            <a:r>
              <a:rPr lang="hr-BA" sz="1600" dirty="0">
                <a:solidFill>
                  <a:schemeClr val="accent2"/>
                </a:solidFill>
                <a:latin typeface="Anaheim"/>
                <a:ea typeface="Anaheim"/>
                <a:cs typeface="Anaheim"/>
                <a:sym typeface="Anaheim"/>
              </a:rPr>
              <a:t>Prije nošenja maske operi ruke.</a:t>
            </a:r>
            <a:endParaRPr sz="1600" dirty="0">
              <a:solidFill>
                <a:schemeClr val="accent2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naheim"/>
              <a:buChar char="●"/>
            </a:pPr>
            <a:r>
              <a:rPr lang="hr-BA" sz="1600" dirty="0">
                <a:solidFill>
                  <a:schemeClr val="accent2"/>
                </a:solidFill>
                <a:latin typeface="Anaheim"/>
                <a:ea typeface="Anaheim"/>
                <a:cs typeface="Anaheim"/>
                <a:sym typeface="Anaheim"/>
              </a:rPr>
              <a:t>Učvrsti masku na lice pazeći da pokriješ i nos.</a:t>
            </a:r>
            <a:endParaRPr sz="1600" dirty="0">
              <a:solidFill>
                <a:schemeClr val="accent2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naheim"/>
              <a:buChar char="●"/>
            </a:pPr>
            <a:r>
              <a:rPr lang="hr-BA" sz="1600" dirty="0">
                <a:solidFill>
                  <a:schemeClr val="accent2"/>
                </a:solidFill>
                <a:latin typeface="Anaheim"/>
                <a:ea typeface="Anaheim"/>
                <a:cs typeface="Anaheim"/>
                <a:sym typeface="Anaheim"/>
              </a:rPr>
              <a:t>Ne diraj masku prilikom nošenja u tom slučaju operi ruke.</a:t>
            </a:r>
            <a:endParaRPr sz="1600" dirty="0">
              <a:solidFill>
                <a:schemeClr val="accent2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naheim"/>
              <a:buChar char="●"/>
            </a:pPr>
            <a:r>
              <a:rPr lang="hr-BA" sz="1600" dirty="0">
                <a:solidFill>
                  <a:schemeClr val="accent2"/>
                </a:solidFill>
                <a:latin typeface="Anaheim"/>
                <a:ea typeface="Anaheim"/>
                <a:cs typeface="Anaheim"/>
                <a:sym typeface="Anaheim"/>
              </a:rPr>
              <a:t>Redovito mijenjaj masku, ukoliko se smoči baci je. 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naheim"/>
              <a:buChar char="●"/>
            </a:pPr>
            <a:r>
              <a:rPr lang="hr-BA" sz="1600" dirty="0">
                <a:solidFill>
                  <a:schemeClr val="accent2"/>
                </a:solidFill>
                <a:latin typeface="Anaheim"/>
                <a:ea typeface="Anaheim"/>
                <a:cs typeface="Anaheim"/>
                <a:sym typeface="Anaheim"/>
              </a:rPr>
              <a:t>Masku skidaj straga potom operi ruke.</a:t>
            </a:r>
            <a:endParaRPr sz="1600" dirty="0">
              <a:solidFill>
                <a:schemeClr val="accent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835" name="Google Shape;835;p57"/>
          <p:cNvSpPr txBox="1">
            <a:spLocks noGrp="1"/>
          </p:cNvSpPr>
          <p:nvPr>
            <p:ph type="ctrTitle"/>
          </p:nvPr>
        </p:nvSpPr>
        <p:spPr>
          <a:xfrm>
            <a:off x="939300" y="351847"/>
            <a:ext cx="7265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KAKO </a:t>
            </a:r>
            <a:r>
              <a:rPr lang="en-US"/>
              <a:t>KORISITI MASKU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" grpId="0"/>
      <p:bldP spid="8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030BF-7364-4E5E-ADBB-1FE93A65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LITERATURA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7F6BB-7FEB-4398-A4DE-38E216701C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https://www.microbiologyresearch.org/</a:t>
            </a:r>
            <a:r>
              <a:rPr lang="hr-HR">
                <a:hlinkClick r:id="rId2"/>
              </a:rPr>
              <a:t>, preuzeto 5.4.2025.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3"/>
              </a:rPr>
              <a:t>https://www.sciencedirect.com/science/article/pii/S0065352708602869</a:t>
            </a:r>
          </a:p>
          <a:p>
            <a:r>
              <a:rPr lang="en-US" dirty="0">
                <a:hlinkClick r:id="rId4"/>
              </a:rPr>
              <a:t>https://science.sciencemag.org/content/310/5748/676</a:t>
            </a:r>
          </a:p>
          <a:p>
            <a:r>
              <a:rPr lang="en-US" dirty="0"/>
              <a:t>BIOLOGIJA-2 </a:t>
            </a:r>
            <a:r>
              <a:rPr lang="en-US" dirty="0" err="1"/>
              <a:t>udžbenik</a:t>
            </a:r>
            <a:r>
              <a:rPr lang="en-US" dirty="0"/>
              <a:t>; </a:t>
            </a:r>
            <a:r>
              <a:rPr lang="en-US" dirty="0" err="1"/>
              <a:t>udžbenik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biologije</a:t>
            </a:r>
            <a:r>
              <a:rPr lang="en-US" dirty="0"/>
              <a:t> za </a:t>
            </a:r>
            <a:r>
              <a:rPr lang="en-US" dirty="0" err="1"/>
              <a:t>drugi</a:t>
            </a:r>
            <a:r>
              <a:rPr lang="en-US" dirty="0"/>
              <a:t> </a:t>
            </a:r>
            <a:r>
              <a:rPr lang="en-US" dirty="0" err="1"/>
              <a:t>razred</a:t>
            </a:r>
            <a:r>
              <a:rPr lang="en-US" dirty="0"/>
              <a:t> </a:t>
            </a:r>
            <a:r>
              <a:rPr lang="en-US" dirty="0" err="1"/>
              <a:t>gimnazije</a:t>
            </a:r>
            <a:r>
              <a:rPr lang="en-US" dirty="0"/>
              <a:t>; </a:t>
            </a:r>
            <a:r>
              <a:rPr lang="en-US" dirty="0" err="1"/>
              <a:t>Irella</a:t>
            </a:r>
            <a:r>
              <a:rPr lang="en-US" dirty="0"/>
              <a:t> Bogut, Irena </a:t>
            </a:r>
            <a:r>
              <a:rPr lang="en-US" dirty="0" err="1"/>
              <a:t>Futivić</a:t>
            </a:r>
            <a:r>
              <a:rPr lang="en-US" dirty="0"/>
              <a:t>, </a:t>
            </a:r>
            <a:r>
              <a:rPr lang="en-US" dirty="0" err="1"/>
              <a:t>Marija</a:t>
            </a:r>
            <a:r>
              <a:rPr lang="en-US" dirty="0"/>
              <a:t> </a:t>
            </a:r>
            <a:r>
              <a:rPr lang="en-US" dirty="0" err="1"/>
              <a:t>Špoljarević</a:t>
            </a:r>
            <a:r>
              <a:rPr lang="en-US" dirty="0"/>
              <a:t>, Ana </a:t>
            </a:r>
            <a:r>
              <a:rPr lang="en-US" dirty="0" err="1"/>
              <a:t>Bakarić</a:t>
            </a:r>
            <a:r>
              <a:rPr lang="en-US" dirty="0"/>
              <a:t>; 4. </a:t>
            </a:r>
            <a:r>
              <a:rPr lang="en-US" dirty="0" err="1"/>
              <a:t>izdanje</a:t>
            </a:r>
            <a:r>
              <a:rPr lang="en-US" dirty="0"/>
              <a:t> Zagreb, 2018. </a:t>
            </a:r>
          </a:p>
        </p:txBody>
      </p:sp>
    </p:spTree>
    <p:extLst>
      <p:ext uri="{BB962C8B-B14F-4D97-AF65-F5344CB8AC3E}">
        <p14:creationId xmlns:p14="http://schemas.microsoft.com/office/powerpoint/2010/main" val="47993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561F-9840-44C2-AD0F-0F86907E7F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nline Media 2" title="Coronavirus - seven steps to prevent the spread of the virus">
            <a:hlinkClick r:id="" action="ppaction://media"/>
            <a:extLst>
              <a:ext uri="{FF2B5EF4-FFF2-40B4-BE49-F238E27FC236}">
                <a16:creationId xmlns:a16="http://schemas.microsoft.com/office/drawing/2014/main" id="{EB8D55B5-A366-497D-A6D6-B7815457F2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98311" y="184468"/>
            <a:ext cx="6147377" cy="4607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191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720050" y="1428914"/>
            <a:ext cx="77037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hr-BA" sz="1600" dirty="0">
                <a:solidFill>
                  <a:srgbClr val="FFFFFF"/>
                </a:solidFill>
              </a:rPr>
              <a:t>m</a:t>
            </a:r>
            <a:r>
              <a:rPr lang="en-US" sz="1600" dirty="0" err="1">
                <a:solidFill>
                  <a:srgbClr val="FFFFFF"/>
                </a:solidFill>
              </a:rPr>
              <a:t>alena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infektivna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čestica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na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samoj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granici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između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žive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nežive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prirode</a:t>
            </a:r>
            <a:endParaRPr lang="en-US" sz="1600" dirty="0">
              <a:solidFill>
                <a:srgbClr val="FFFFFF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rgbClr val="FFFFFF"/>
                </a:solidFill>
              </a:rPr>
              <a:t>sposobnost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manipulacije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sinteze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bjelančevina</a:t>
            </a:r>
            <a:endParaRPr lang="en-US" sz="1600" dirty="0">
              <a:solidFill>
                <a:srgbClr val="FFFFFF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hr-BA" sz="1600" dirty="0">
                <a:solidFill>
                  <a:srgbClr val="FFFFFF"/>
                </a:solidFill>
              </a:rPr>
              <a:t>n</a:t>
            </a:r>
            <a:r>
              <a:rPr lang="en-US" sz="1600" dirty="0" err="1">
                <a:solidFill>
                  <a:srgbClr val="FFFFFF"/>
                </a:solidFill>
              </a:rPr>
              <a:t>ajčešći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uzročnici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bolesti</a:t>
            </a:r>
            <a:endParaRPr lang="en-US" sz="1600" dirty="0">
              <a:solidFill>
                <a:srgbClr val="FFFFFF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FFFFFF"/>
                </a:solidFill>
              </a:rPr>
              <a:t>19. </a:t>
            </a:r>
            <a:r>
              <a:rPr lang="en-US" sz="1600" dirty="0" err="1">
                <a:solidFill>
                  <a:srgbClr val="FFFFFF"/>
                </a:solidFill>
              </a:rPr>
              <a:t>st</a:t>
            </a:r>
            <a:r>
              <a:rPr lang="en-US" sz="1600" dirty="0">
                <a:solidFill>
                  <a:srgbClr val="FFFFFF"/>
                </a:solidFill>
              </a:rPr>
              <a:t> – </a:t>
            </a:r>
            <a:r>
              <a:rPr lang="en-US" sz="1600" dirty="0" err="1">
                <a:solidFill>
                  <a:srgbClr val="FFFFFF"/>
                </a:solidFill>
              </a:rPr>
              <a:t>otkriće</a:t>
            </a:r>
            <a:endParaRPr lang="en-US" sz="1600" dirty="0">
              <a:solidFill>
                <a:srgbClr val="FFFFFF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hr-BA" sz="1600" dirty="0">
                <a:solidFill>
                  <a:srgbClr val="FFFFFF"/>
                </a:solidFill>
              </a:rPr>
              <a:t>v</a:t>
            </a:r>
            <a:r>
              <a:rPr lang="en-US" sz="1600" dirty="0" err="1">
                <a:solidFill>
                  <a:srgbClr val="FFFFFF"/>
                </a:solidFill>
              </a:rPr>
              <a:t>irologija</a:t>
            </a:r>
            <a:endParaRPr lang="en-US" sz="1600" dirty="0">
              <a:solidFill>
                <a:srgbClr val="FFFFFF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hr-BA" sz="1600" dirty="0">
                <a:solidFill>
                  <a:srgbClr val="FFFFFF"/>
                </a:solidFill>
              </a:rPr>
              <a:t>s</a:t>
            </a:r>
            <a:r>
              <a:rPr lang="en-US" sz="1600" dirty="0" err="1">
                <a:solidFill>
                  <a:srgbClr val="FFFFFF"/>
                </a:solidFill>
              </a:rPr>
              <a:t>ubmikroskopske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veličine</a:t>
            </a:r>
            <a:endParaRPr lang="hr-BA" sz="1600" dirty="0">
              <a:solidFill>
                <a:srgbClr val="FFFFFF"/>
              </a:solidFill>
            </a:endParaRPr>
          </a:p>
          <a:p>
            <a:pPr marL="628650" lvl="1" indent="-171450">
              <a:spcBef>
                <a:spcPts val="0"/>
              </a:spcBef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hr-BA" sz="1800" b="1" dirty="0">
                <a:solidFill>
                  <a:srgbClr val="FFFFFF"/>
                </a:solidFill>
              </a:rPr>
              <a:t>GRAĐA</a:t>
            </a:r>
            <a:endParaRPr lang="en-US" sz="1800" b="1" dirty="0">
              <a:solidFill>
                <a:srgbClr val="FFFFFF"/>
              </a:solidFill>
            </a:endParaRPr>
          </a:p>
          <a:p>
            <a:pPr marL="1085850" lvl="2" indent="-171450">
              <a:spcBef>
                <a:spcPts val="0"/>
              </a:spcBef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hr-BA" sz="1600" dirty="0">
                <a:solidFill>
                  <a:srgbClr val="FFFFFF"/>
                </a:solidFill>
              </a:rPr>
              <a:t>k</a:t>
            </a:r>
            <a:r>
              <a:rPr lang="en-US" sz="1600" dirty="0" err="1">
                <a:solidFill>
                  <a:srgbClr val="FFFFFF"/>
                </a:solidFill>
              </a:rPr>
              <a:t>apsida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nasljedni</a:t>
            </a:r>
            <a:r>
              <a:rPr lang="en-US" sz="1600" dirty="0">
                <a:solidFill>
                  <a:srgbClr val="FFFFFF"/>
                </a:solidFill>
              </a:rPr>
              <a:t> material</a:t>
            </a:r>
          </a:p>
          <a:p>
            <a:pPr marL="1085850" lvl="2" indent="-171450">
              <a:spcBef>
                <a:spcPts val="0"/>
              </a:spcBef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hr-BA" sz="1600" dirty="0">
                <a:solidFill>
                  <a:srgbClr val="FFFFFF"/>
                </a:solidFill>
              </a:rPr>
              <a:t>u</a:t>
            </a:r>
            <a:r>
              <a:rPr lang="en-US" sz="1600" dirty="0" err="1">
                <a:solidFill>
                  <a:srgbClr val="FFFFFF"/>
                </a:solidFill>
              </a:rPr>
              <a:t>množavaju</a:t>
            </a:r>
            <a:r>
              <a:rPr lang="en-US" sz="1600" dirty="0">
                <a:solidFill>
                  <a:srgbClr val="FFFFFF"/>
                </a:solidFill>
              </a:rPr>
              <a:t> se</a:t>
            </a:r>
            <a:r>
              <a:rPr lang="hr-BA" sz="1600" dirty="0">
                <a:solidFill>
                  <a:srgbClr val="FFFFFF"/>
                </a:solidFill>
              </a:rPr>
              <a:t> </a:t>
            </a:r>
            <a:endParaRPr lang="en-US" sz="16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en-US" dirty="0">
              <a:solidFill>
                <a:srgbClr val="FFFFFF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en-US" dirty="0">
              <a:solidFill>
                <a:srgbClr val="FFFFFF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en-US" dirty="0">
              <a:solidFill>
                <a:srgbClr val="FFFFFF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en-US" dirty="0">
              <a:solidFill>
                <a:srgbClr val="FFFFFF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en-US" dirty="0">
              <a:solidFill>
                <a:srgbClr val="FFFFFF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201" name="Google Shape;201;p32"/>
          <p:cNvSpPr txBox="1">
            <a:spLocks noGrp="1"/>
          </p:cNvSpPr>
          <p:nvPr>
            <p:ph type="ctrTitle"/>
          </p:nvPr>
        </p:nvSpPr>
        <p:spPr>
          <a:xfrm>
            <a:off x="720050" y="396764"/>
            <a:ext cx="7265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</a:rPr>
              <a:t>VIRUS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F25AB-CAE3-4ACA-8CDA-F3F2D86A9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192" y="2571750"/>
            <a:ext cx="2872508" cy="1615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61FC91-A019-4EE7-BEA0-ADD18AD5AEDF}"/>
              </a:ext>
            </a:extLst>
          </p:cNvPr>
          <p:cNvSpPr txBox="1"/>
          <p:nvPr/>
        </p:nvSpPr>
        <p:spPr>
          <a:xfrm>
            <a:off x="5332192" y="4305287"/>
            <a:ext cx="2889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Slika 1.1 – Opća građa virusa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build="p"/>
      <p:bldP spid="2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D374F3-8863-4566-AC55-9C24D408C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50" y="1371600"/>
            <a:ext cx="4332241" cy="3144900"/>
          </a:xfrm>
        </p:spPr>
        <p:txBody>
          <a:bodyPr/>
          <a:lstStyle/>
          <a:p>
            <a:pPr marL="158750" indent="0">
              <a:buNone/>
            </a:pPr>
            <a:r>
              <a:rPr lang="hr-BA" sz="1600" dirty="0"/>
              <a:t>SISTEMATIKA</a:t>
            </a:r>
          </a:p>
          <a:p>
            <a:pPr marL="330200" indent="-171450">
              <a:buFont typeface="Wingdings" panose="05000000000000000000" pitchFamily="2" charset="2"/>
              <a:buChar char="§"/>
            </a:pPr>
            <a:r>
              <a:rPr lang="hr-BA" sz="1600" dirty="0"/>
              <a:t>PREMA DOMADARU  - humani, životinjski, biljni, bakterijski</a:t>
            </a:r>
          </a:p>
          <a:p>
            <a:pPr marL="330200" indent="-171450">
              <a:buFont typeface="Wingdings" panose="05000000000000000000" pitchFamily="2" charset="2"/>
              <a:buChar char="§"/>
            </a:pPr>
            <a:r>
              <a:rPr lang="hr-BA" sz="1600" dirty="0"/>
              <a:t>GRAĐI – </a:t>
            </a:r>
          </a:p>
          <a:p>
            <a:pPr marL="158750" indent="0">
              <a:buNone/>
            </a:pPr>
            <a:r>
              <a:rPr lang="hr-BA" sz="1600" dirty="0"/>
              <a:t>a) </a:t>
            </a:r>
            <a:r>
              <a:rPr lang="hr-BA" sz="1600" dirty="0" err="1"/>
              <a:t>helikalni</a:t>
            </a:r>
            <a:r>
              <a:rPr lang="hr-BA" sz="1600" dirty="0"/>
              <a:t> (spiralni)</a:t>
            </a:r>
          </a:p>
          <a:p>
            <a:pPr marL="158750" indent="0">
              <a:buNone/>
            </a:pPr>
            <a:r>
              <a:rPr lang="hr-BA" sz="1600" dirty="0"/>
              <a:t>b) DNA ili RNA (nikad ne sadrži obje)</a:t>
            </a:r>
          </a:p>
          <a:p>
            <a:pPr marL="158750" indent="0">
              <a:buNone/>
            </a:pPr>
            <a:r>
              <a:rPr lang="hr-BA" sz="1600" dirty="0"/>
              <a:t>c) jednostavni i složeni (ovisno o prisutnosti </a:t>
            </a:r>
            <a:r>
              <a:rPr lang="hr-BA" sz="1600" dirty="0" err="1"/>
              <a:t>kapside</a:t>
            </a:r>
            <a:r>
              <a:rPr lang="hr-BA" sz="1600" dirty="0"/>
              <a:t>)</a:t>
            </a:r>
          </a:p>
          <a:p>
            <a:pPr marL="444500" indent="-285750">
              <a:buFont typeface="Wingdings" panose="05000000000000000000" pitchFamily="2" charset="2"/>
              <a:buChar char="§"/>
            </a:pPr>
            <a:r>
              <a:rPr lang="hr-BA" sz="1600" dirty="0"/>
              <a:t>rodovi i porodice (slično živim bićima -&gt; dobivamo na jednostavnosti)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054CC4-4EF0-4EBD-81FE-3A71E304C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948" y="438800"/>
            <a:ext cx="3725570" cy="834900"/>
          </a:xfrm>
        </p:spPr>
        <p:txBody>
          <a:bodyPr anchor="ctr"/>
          <a:lstStyle/>
          <a:p>
            <a:r>
              <a:rPr lang="hr-BA" sz="2800" b="1" dirty="0"/>
              <a:t>VRSTE VIRUSA</a:t>
            </a:r>
            <a:endParaRPr lang="en-US" sz="2800" b="1" dirty="0"/>
          </a:p>
        </p:txBody>
      </p:sp>
      <p:pic>
        <p:nvPicPr>
          <p:cNvPr id="7" name="Picture 6" descr="A picture containing sitting, table, blue&#10;&#10;Description automatically generated">
            <a:extLst>
              <a:ext uri="{FF2B5EF4-FFF2-40B4-BE49-F238E27FC236}">
                <a16:creationId xmlns:a16="http://schemas.microsoft.com/office/drawing/2014/main" id="{1A74E4E0-D387-45E8-B3FE-AE9A04595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291" y="1655376"/>
            <a:ext cx="3886008" cy="2183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4F0B6-05F5-4F2C-BDD5-61D04BCB3429}"/>
              </a:ext>
            </a:extLst>
          </p:cNvPr>
          <p:cNvSpPr txBox="1"/>
          <p:nvPr/>
        </p:nvSpPr>
        <p:spPr>
          <a:xfrm>
            <a:off x="5052291" y="3959309"/>
            <a:ext cx="3214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Slika 1.2 - bakteriofag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2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F06DE-57F0-414D-9974-E69047E9A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23" y="1268222"/>
            <a:ext cx="3572100" cy="568516"/>
          </a:xfrm>
        </p:spPr>
        <p:txBody>
          <a:bodyPr/>
          <a:lstStyle/>
          <a:p>
            <a:r>
              <a:rPr lang="hr-BA" sz="2800" b="1" dirty="0"/>
              <a:t>KARAKTERISTIKE</a:t>
            </a:r>
            <a:endParaRPr lang="en-US" sz="2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2259F3-616E-40DE-BE21-F7733DA71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720075" y="1983232"/>
            <a:ext cx="5192100" cy="210630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hr-BA" sz="1600" dirty="0"/>
              <a:t>obitelj virusa – </a:t>
            </a:r>
            <a:r>
              <a:rPr lang="hr-BA" sz="1600" dirty="0" err="1"/>
              <a:t>coronavirus</a:t>
            </a:r>
            <a:endParaRPr lang="hr-BA" sz="1600" dirty="0"/>
          </a:p>
          <a:p>
            <a:pPr>
              <a:buFont typeface="Courier New" panose="02070309020205020404" pitchFamily="49" charset="0"/>
              <a:buChar char="o"/>
            </a:pPr>
            <a:r>
              <a:rPr lang="hr-BA" sz="1600" dirty="0"/>
              <a:t>SARS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BA" sz="1600" dirty="0"/>
              <a:t>GLAVNI PRENOSITELJI – SISAVCI I PTICE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BA" sz="1600" dirty="0"/>
              <a:t>velik genom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BA" sz="1600" dirty="0"/>
              <a:t>1960. god otkriveni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BA" sz="1600" dirty="0"/>
              <a:t>3. </a:t>
            </a:r>
            <a:r>
              <a:rPr lang="hr-BA" sz="1600" dirty="0" err="1"/>
              <a:t>katergorije</a:t>
            </a:r>
            <a:endParaRPr lang="en-US" sz="1600" dirty="0"/>
          </a:p>
        </p:txBody>
      </p:sp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07692730-6292-478A-822E-B5FF53DA7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679" y="1707705"/>
            <a:ext cx="4234359" cy="2381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AA1D33-C1A5-4D7A-A259-64FBC4D11C1A}"/>
              </a:ext>
            </a:extLst>
          </p:cNvPr>
          <p:cNvSpPr txBox="1"/>
          <p:nvPr/>
        </p:nvSpPr>
        <p:spPr>
          <a:xfrm>
            <a:off x="4709679" y="4236026"/>
            <a:ext cx="3163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Slika 1.3 – građa </a:t>
            </a:r>
            <a:r>
              <a:rPr lang="hr-BA" dirty="0" err="1">
                <a:solidFill>
                  <a:schemeClr val="tx1"/>
                </a:solidFill>
              </a:rPr>
              <a:t>corona</a:t>
            </a:r>
            <a:r>
              <a:rPr lang="hr-BA" dirty="0">
                <a:solidFill>
                  <a:schemeClr val="tx1"/>
                </a:solidFill>
              </a:rPr>
              <a:t> virusa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7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5B34FF9-1407-477C-A158-C650D84EF9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477954"/>
              </p:ext>
            </p:extLst>
          </p:nvPr>
        </p:nvGraphicFramePr>
        <p:xfrm>
          <a:off x="757238" y="538163"/>
          <a:ext cx="3546475" cy="41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r:id="rId3" imgW="5105329" imgH="5920646" progId="Excel.Sheet.12">
                  <p:embed/>
                </p:oleObj>
              </mc:Choice>
              <mc:Fallback>
                <p:oleObj name="Worksheet" r:id="rId3" imgW="5105329" imgH="5920646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5B34FF9-1407-477C-A158-C650D84EF9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7238" y="538163"/>
                        <a:ext cx="3546475" cy="411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B4631E8-BCEF-4B86-BED9-1F894EB55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035600"/>
              </p:ext>
            </p:extLst>
          </p:nvPr>
        </p:nvGraphicFramePr>
        <p:xfrm>
          <a:off x="4303713" y="1875745"/>
          <a:ext cx="4249738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5" imgW="5105329" imgH="1516537" progId="Excel.Sheet.12">
                  <p:embed/>
                </p:oleObj>
              </mc:Choice>
              <mc:Fallback>
                <p:oleObj name="Worksheet" r:id="rId5" imgW="5105329" imgH="1516537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B4631E8-BCEF-4B86-BED9-1F894EB55A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03713" y="1875745"/>
                        <a:ext cx="4249738" cy="126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057340E-45DB-4CB0-AD44-270077AB5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81383">
            <a:off x="5535526" y="3536156"/>
            <a:ext cx="1608094" cy="1035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1C0F86-FD76-4977-BE36-A9F5218E2C24}"/>
              </a:ext>
            </a:extLst>
          </p:cNvPr>
          <p:cNvSpPr txBox="1"/>
          <p:nvPr/>
        </p:nvSpPr>
        <p:spPr>
          <a:xfrm>
            <a:off x="4393580" y="3400605"/>
            <a:ext cx="197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Slika 1.4 - sistematika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292099-1116-4C46-8FF5-EF1304045D56}"/>
              </a:ext>
            </a:extLst>
          </p:cNvPr>
          <p:cNvCxnSpPr/>
          <p:nvPr/>
        </p:nvCxnSpPr>
        <p:spPr>
          <a:xfrm flipH="1" flipV="1">
            <a:off x="2832410" y="4571096"/>
            <a:ext cx="2453268" cy="42374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5EB2C17-0587-4444-911C-83986C29865B}"/>
              </a:ext>
            </a:extLst>
          </p:cNvPr>
          <p:cNvSpPr txBox="1"/>
          <p:nvPr/>
        </p:nvSpPr>
        <p:spPr>
          <a:xfrm>
            <a:off x="5323108" y="4817299"/>
            <a:ext cx="2037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SARS - </a:t>
            </a:r>
            <a:r>
              <a:rPr lang="hr-BA" dirty="0" err="1">
                <a:solidFill>
                  <a:schemeClr val="tx1"/>
                </a:solidFill>
              </a:rPr>
              <a:t>CoV</a:t>
            </a:r>
            <a:r>
              <a:rPr lang="hr-BA" dirty="0">
                <a:solidFill>
                  <a:schemeClr val="tx1"/>
                </a:solidFill>
              </a:rPr>
              <a:t> - 2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233FB-E8F2-4EF2-816B-BE80CFCC0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sz="2800" b="1" dirty="0"/>
              <a:t>CIKLUS</a:t>
            </a:r>
            <a:endParaRPr lang="en-US" sz="2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CCDB3-5291-4B9E-B30D-6025A1C9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0" y="2266193"/>
            <a:ext cx="5192100" cy="2106300"/>
          </a:xfrm>
        </p:spPr>
        <p:txBody>
          <a:bodyPr/>
          <a:lstStyle/>
          <a:p>
            <a:pPr marL="425450" indent="-285750">
              <a:buFontTx/>
              <a:buChar char="-"/>
            </a:pPr>
            <a:r>
              <a:rPr lang="hr-BA" sz="1600" dirty="0"/>
              <a:t>CIKLUS </a:t>
            </a:r>
            <a:endParaRPr lang="hr-BA" sz="1600" dirty="0">
              <a:sym typeface="Wingdings" panose="05000000000000000000" pitchFamily="2" charset="2"/>
            </a:endParaRPr>
          </a:p>
          <a:p>
            <a:pPr marL="882650" lvl="1" indent="-285750">
              <a:buFont typeface="Arial" panose="020B0604020202020204" pitchFamily="34" charset="0"/>
              <a:buChar char="•"/>
            </a:pPr>
            <a:r>
              <a:rPr lang="hr-BA" sz="1600" dirty="0">
                <a:sym typeface="Wingdings" panose="05000000000000000000" pitchFamily="2" charset="2"/>
              </a:rPr>
              <a:t> ciklus (lat. </a:t>
            </a:r>
            <a:r>
              <a:rPr lang="hr-BA" sz="1600" dirty="0" err="1">
                <a:sym typeface="Wingdings" panose="05000000000000000000" pitchFamily="2" charset="2"/>
              </a:rPr>
              <a:t>cyclus</a:t>
            </a:r>
            <a:r>
              <a:rPr lang="hr-BA" sz="1600" dirty="0">
                <a:sym typeface="Wingdings" panose="05000000000000000000" pitchFamily="2" charset="2"/>
              </a:rPr>
              <a:t> &lt; grč. </a:t>
            </a:r>
            <a:r>
              <a:rPr lang="el-GR" sz="1600" dirty="0">
                <a:sym typeface="Wingdings" panose="05000000000000000000" pitchFamily="2" charset="2"/>
              </a:rPr>
              <a:t>ϰύϰλος: </a:t>
            </a:r>
            <a:r>
              <a:rPr lang="hr-BA" sz="1600" dirty="0">
                <a:sym typeface="Wingdings" panose="05000000000000000000" pitchFamily="2" charset="2"/>
              </a:rPr>
              <a:t>krug).</a:t>
            </a:r>
          </a:p>
          <a:p>
            <a:pPr marL="882650" lvl="1" indent="-285750">
              <a:buFont typeface="Arial" panose="020B0604020202020204" pitchFamily="34" charset="0"/>
              <a:buChar char="•"/>
            </a:pPr>
            <a:r>
              <a:rPr lang="hr-BA" sz="1600" dirty="0">
                <a:sym typeface="Wingdings" panose="05000000000000000000" pitchFamily="2" charset="2"/>
              </a:rPr>
              <a:t> slijed promjena u nekom sustavu (organizmu)      </a:t>
            </a:r>
            <a:endParaRPr lang="hr-BA" sz="1600" dirty="0"/>
          </a:p>
          <a:p>
            <a:pPr marL="425450" indent="-285750">
              <a:buFontTx/>
              <a:buChar char="-"/>
            </a:pPr>
            <a:r>
              <a:rPr lang="hr-BA" sz="1600" dirty="0"/>
              <a:t>ADSORPCIJA</a:t>
            </a:r>
          </a:p>
          <a:p>
            <a:pPr marL="425450" indent="-285750">
              <a:buFontTx/>
              <a:buChar char="-"/>
            </a:pPr>
            <a:r>
              <a:rPr lang="hr-BA" sz="1600" dirty="0"/>
              <a:t>PENETRACIJA</a:t>
            </a:r>
          </a:p>
          <a:p>
            <a:pPr marL="425450" indent="-285750">
              <a:buFontTx/>
              <a:buChar char="-"/>
            </a:pPr>
            <a:r>
              <a:rPr lang="hr-BA" sz="1600" dirty="0"/>
              <a:t>REPLIKACIJA</a:t>
            </a:r>
          </a:p>
          <a:p>
            <a:pPr marL="425450" indent="-285750">
              <a:buFontTx/>
              <a:buChar char="-"/>
            </a:pPr>
            <a:r>
              <a:rPr lang="hr-BA" sz="1600" dirty="0"/>
              <a:t>MATURACIJA</a:t>
            </a:r>
          </a:p>
          <a:p>
            <a:pPr marL="425450" indent="-285750">
              <a:buFontTx/>
              <a:buChar char="-"/>
            </a:pPr>
            <a:endParaRPr lang="hr-BA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44F0971-22D6-491F-9B02-9000E3ACB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394" y="1306580"/>
            <a:ext cx="3747410" cy="28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F9B26F-1866-4F6A-BA1C-278D53DBB02B}"/>
              </a:ext>
            </a:extLst>
          </p:cNvPr>
          <p:cNvSpPr txBox="1"/>
          <p:nvPr/>
        </p:nvSpPr>
        <p:spPr>
          <a:xfrm>
            <a:off x="3702205" y="4676078"/>
            <a:ext cx="4438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Slika 1.5 – prikaz ciklusa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2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>
            <a:spLocks noGrp="1"/>
          </p:cNvSpPr>
          <p:nvPr>
            <p:ph type="subTitle" idx="1"/>
          </p:nvPr>
        </p:nvSpPr>
        <p:spPr>
          <a:xfrm>
            <a:off x="4540575" y="2722193"/>
            <a:ext cx="3893700" cy="184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</a:pPr>
            <a:r>
              <a:rPr lang="hr-BA" dirty="0"/>
              <a:t>- </a:t>
            </a:r>
            <a:r>
              <a:rPr lang="en-US" dirty="0" err="1"/>
              <a:t>infektivna</a:t>
            </a:r>
            <a:r>
              <a:rPr lang="en-US" dirty="0"/>
              <a:t> </a:t>
            </a:r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uzrokovana</a:t>
            </a:r>
            <a:endParaRPr lang="hr-BA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</a:pPr>
            <a:r>
              <a:rPr lang="hr-BA" dirty="0"/>
              <a:t>- </a:t>
            </a:r>
            <a:r>
              <a:rPr lang="en-US" dirty="0"/>
              <a:t>Sars-CoV-2</a:t>
            </a:r>
            <a:endParaRPr lang="hr-BA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</a:pPr>
            <a:r>
              <a:rPr lang="hr-BA" dirty="0"/>
              <a:t>- epidemija </a:t>
            </a:r>
            <a:r>
              <a:rPr lang="en-US" dirty="0"/>
              <a:t>Wuhan, Kina </a:t>
            </a:r>
            <a:r>
              <a:rPr lang="en-US" dirty="0" err="1"/>
              <a:t>tijekom</a:t>
            </a:r>
            <a:r>
              <a:rPr lang="en-US" dirty="0"/>
              <a:t> 2019. </a:t>
            </a:r>
            <a:r>
              <a:rPr lang="en-US" dirty="0" err="1"/>
              <a:t>godine</a:t>
            </a:r>
            <a:r>
              <a:rPr lang="en-US" dirty="0"/>
              <a:t> (12. </a:t>
            </a:r>
            <a:r>
              <a:rPr lang="en-US" dirty="0" err="1"/>
              <a:t>mjesec</a:t>
            </a:r>
            <a:r>
              <a:rPr lang="en-US" dirty="0"/>
              <a:t>).</a:t>
            </a:r>
          </a:p>
        </p:txBody>
      </p:sp>
      <p:sp>
        <p:nvSpPr>
          <p:cNvPr id="236" name="Google Shape;236;p35"/>
          <p:cNvSpPr txBox="1">
            <a:spLocks noGrp="1"/>
          </p:cNvSpPr>
          <p:nvPr>
            <p:ph type="ctrTitle"/>
          </p:nvPr>
        </p:nvSpPr>
        <p:spPr>
          <a:xfrm>
            <a:off x="4540675" y="1234000"/>
            <a:ext cx="3893700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COVID-19</a:t>
            </a:r>
            <a:endParaRPr sz="2800" b="1" dirty="0"/>
          </a:p>
        </p:txBody>
      </p:sp>
      <p:sp>
        <p:nvSpPr>
          <p:cNvPr id="237" name="Google Shape;237;p35"/>
          <p:cNvSpPr/>
          <p:nvPr/>
        </p:nvSpPr>
        <p:spPr>
          <a:xfrm rot="10800000">
            <a:off x="8333378" y="1081550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688C9EB-78E1-4846-A1E4-2FDA5BF487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87851" y="1360993"/>
            <a:ext cx="4968297" cy="1599477"/>
          </a:xfrm>
          <a:prstGeom prst="parallelogram">
            <a:avLst>
              <a:gd name="adj" fmla="val 93434"/>
            </a:avLst>
          </a:prstGeom>
          <a:solidFill>
            <a:schemeClr val="tx2">
              <a:lumMod val="60000"/>
              <a:lumOff val="40000"/>
            </a:schemeClr>
          </a:solidFill>
          <a:effectLst>
            <a:softEdge rad="635000"/>
          </a:effectLst>
        </p:spPr>
        <p:txBody>
          <a:bodyPr/>
          <a:lstStyle/>
          <a:p>
            <a:r>
              <a:rPr lang="hr-BA" dirty="0"/>
              <a:t>   COVID-19</a:t>
            </a:r>
            <a:endParaRPr lang="en-US" dirty="0"/>
          </a:p>
        </p:txBody>
      </p:sp>
      <p:pic>
        <p:nvPicPr>
          <p:cNvPr id="18" name="Graphic 17" descr="Line arrow Slight curve">
            <a:extLst>
              <a:ext uri="{FF2B5EF4-FFF2-40B4-BE49-F238E27FC236}">
                <a16:creationId xmlns:a16="http://schemas.microsoft.com/office/drawing/2014/main" id="{AACBBE1F-A980-4EA4-9258-14E129F2A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925" y="2160732"/>
            <a:ext cx="914400" cy="914400"/>
          </a:xfrm>
          <a:prstGeom prst="rect">
            <a:avLst/>
          </a:prstGeom>
        </p:spPr>
      </p:pic>
      <p:pic>
        <p:nvPicPr>
          <p:cNvPr id="20" name="Graphic 19" descr="Line arrow Slight curve">
            <a:extLst>
              <a:ext uri="{FF2B5EF4-FFF2-40B4-BE49-F238E27FC236}">
                <a16:creationId xmlns:a16="http://schemas.microsoft.com/office/drawing/2014/main" id="{946F90A7-5827-4B24-BBAC-3C25E539E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03763" y="2160732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Slide Zoom 21">
                <a:extLst>
                  <a:ext uri="{FF2B5EF4-FFF2-40B4-BE49-F238E27FC236}">
                    <a16:creationId xmlns:a16="http://schemas.microsoft.com/office/drawing/2014/main" id="{F8A4DE54-9C39-48D7-B9DC-00D78465506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73122" y="3212667"/>
              <a:ext cx="2286000" cy="1285875"/>
            </p:xfrm>
            <a:graphic>
              <a:graphicData uri="http://schemas.microsoft.com/office/powerpoint/2016/slidezoom">
                <pslz:sldZm>
                  <pslz:sldZmObj sldId="258" cId="0">
                    <pslz:zmPr id="{1806F9C3-A6E9-420B-A59C-C68D4F6B3F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Slide Zoom 2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8A4DE54-9C39-48D7-B9DC-00D7846550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73122" y="3212667"/>
                <a:ext cx="2286000" cy="1285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6" name="Section Zoom 25">
                <a:extLst>
                  <a:ext uri="{FF2B5EF4-FFF2-40B4-BE49-F238E27FC236}">
                    <a16:creationId xmlns:a16="http://schemas.microsoft.com/office/drawing/2014/main" id="{A612B071-75F4-42AF-AD93-4A79D387D4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4963" y="3212668"/>
              <a:ext cx="2286000" cy="1285875"/>
            </p:xfrm>
            <a:graphic>
              <a:graphicData uri="http://schemas.microsoft.com/office/powerpoint/2016/sectionzoom">
                <psez:sectionZm>
                  <psez:sectionZmObj sectionId="{8BA599FC-15CD-44B6-9F87-B1B85237FED9}">
                    <psez:zmPr id="{9C213EEB-5071-4DC1-AA67-D23F96C8FC4A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6" name="Section Zoom 2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612B071-75F4-42AF-AD93-4A79D387D4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4963" y="3212668"/>
                <a:ext cx="2286000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71719821-507B-4F86-9915-200041250CFF}"/>
              </a:ext>
            </a:extLst>
          </p:cNvPr>
          <p:cNvSpPr txBox="1"/>
          <p:nvPr/>
        </p:nvSpPr>
        <p:spPr>
          <a:xfrm>
            <a:off x="3054141" y="3473089"/>
            <a:ext cx="3225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dirty="0">
                <a:solidFill>
                  <a:schemeClr val="tx1"/>
                </a:solidFill>
              </a:rPr>
              <a:t>1.                                                       2.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870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COVID-19 by Slidesgo">
  <a:themeElements>
    <a:clrScheme name="Simple Light">
      <a:dk1>
        <a:srgbClr val="FFFFFF"/>
      </a:dk1>
      <a:lt1>
        <a:srgbClr val="00151F"/>
      </a:lt1>
      <a:dk2>
        <a:srgbClr val="00287F"/>
      </a:dk2>
      <a:lt2>
        <a:srgbClr val="00C5FF"/>
      </a:lt2>
      <a:accent1>
        <a:srgbClr val="6CF6EA"/>
      </a:accent1>
      <a:accent2>
        <a:srgbClr val="FFFFFF"/>
      </a:accent2>
      <a:accent3>
        <a:srgbClr val="00151F"/>
      </a:accent3>
      <a:accent4>
        <a:srgbClr val="00287F"/>
      </a:accent4>
      <a:accent5>
        <a:srgbClr val="00C5FF"/>
      </a:accent5>
      <a:accent6>
        <a:srgbClr val="6CF6E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A16358AF54654E86F671DB44BFC66A" ma:contentTypeVersion="11" ma:contentTypeDescription="Create a new document." ma:contentTypeScope="" ma:versionID="0872824cf4b014bcf4f5e0aa0b80ee7e">
  <xsd:schema xmlns:xsd="http://www.w3.org/2001/XMLSchema" xmlns:xs="http://www.w3.org/2001/XMLSchema" xmlns:p="http://schemas.microsoft.com/office/2006/metadata/properties" xmlns:ns3="521dc63a-695a-45ba-8b26-0e10e288ec62" xmlns:ns4="c68c0d76-1193-4110-aa39-850e25792d75" targetNamespace="http://schemas.microsoft.com/office/2006/metadata/properties" ma:root="true" ma:fieldsID="6370f6892cebf0a69b78b7fb54ebb984" ns3:_="" ns4:_="">
    <xsd:import namespace="521dc63a-695a-45ba-8b26-0e10e288ec62"/>
    <xsd:import namespace="c68c0d76-1193-4110-aa39-850e25792d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1dc63a-695a-45ba-8b26-0e10e288ec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8c0d76-1193-4110-aa39-850e25792d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3EC1B2-C350-42C7-BACB-A94F844286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12D674-3549-4569-9B58-2FDD028307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1dc63a-695a-45ba-8b26-0e10e288ec62"/>
    <ds:schemaRef ds:uri="c68c0d76-1193-4110-aa39-850e25792d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EA7315-67B7-4460-8D24-DEE0FFFA480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702</Words>
  <Application>Microsoft Office PowerPoint</Application>
  <PresentationFormat>Prikaz na zaslonu (16:9)</PresentationFormat>
  <Paragraphs>146</Paragraphs>
  <Slides>28</Slides>
  <Notes>18</Notes>
  <HiddenSlides>0</HiddenSlides>
  <MMClips>1</MMClips>
  <ScaleCrop>false</ScaleCrop>
  <HeadingPairs>
    <vt:vector size="8" baseType="variant">
      <vt:variant>
        <vt:lpstr>Korišteni fontovi</vt:lpstr>
      </vt:variant>
      <vt:variant>
        <vt:i4>12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42" baseType="lpstr">
      <vt:lpstr>Six Caps</vt:lpstr>
      <vt:lpstr>Arial</vt:lpstr>
      <vt:lpstr>Fira Sans Extra Condensed Medium</vt:lpstr>
      <vt:lpstr>Roboto Slab Regular</vt:lpstr>
      <vt:lpstr>Anaheim</vt:lpstr>
      <vt:lpstr>Courier New</vt:lpstr>
      <vt:lpstr>Bahiana</vt:lpstr>
      <vt:lpstr>Saira Semi Condensed</vt:lpstr>
      <vt:lpstr>Wingdings</vt:lpstr>
      <vt:lpstr>Saira SemiCondensed Medium</vt:lpstr>
      <vt:lpstr>Saira SemiCondensed SemiBold</vt:lpstr>
      <vt:lpstr>Muli Regular</vt:lpstr>
      <vt:lpstr>COVID-19 by Slidesgo</vt:lpstr>
      <vt:lpstr>Worksheet</vt:lpstr>
      <vt:lpstr>COVID-19</vt:lpstr>
      <vt:lpstr>   COVID-19</vt:lpstr>
      <vt:lpstr>VIRUS</vt:lpstr>
      <vt:lpstr>VRSTE VIRUSA</vt:lpstr>
      <vt:lpstr>KARAKTERISTIKE</vt:lpstr>
      <vt:lpstr>PowerPoint prezentacija</vt:lpstr>
      <vt:lpstr>CIKLUS</vt:lpstr>
      <vt:lpstr>COVID-19</vt:lpstr>
      <vt:lpstr>   COVID-19</vt:lpstr>
      <vt:lpstr>01.</vt:lpstr>
      <vt:lpstr>O COVID-19</vt:lpstr>
      <vt:lpstr>GRAĐA</vt:lpstr>
      <vt:lpstr>SIMPTOMI COVID-19</vt:lpstr>
      <vt:lpstr>PowerPoint prezentacija</vt:lpstr>
      <vt:lpstr>DJELOVANJE NA ORGANE</vt:lpstr>
      <vt:lpstr>PowerPoint prezentacija</vt:lpstr>
      <vt:lpstr>ASIMPTOMATSKI NOSITELJI</vt:lpstr>
      <vt:lpstr>1. 80% LJUDI NE TREBA LJEČNIČKU POMOĆ  2. INKUBACIJA  1-14 DANA (cca. 5)</vt:lpstr>
      <vt:lpstr>STATISTIKA</vt:lpstr>
      <vt:lpstr>VEZA IZMEĐU GODINA I SMRTNOSTI </vt:lpstr>
      <vt:lpstr>RH - SITUACIJA</vt:lpstr>
      <vt:lpstr>SVIJET - SITUACIJA</vt:lpstr>
      <vt:lpstr>PREVENCIJA</vt:lpstr>
      <vt:lpstr>MJERE OPREZA</vt:lpstr>
      <vt:lpstr>ANTIBIOTICI NE DJELUJU</vt:lpstr>
      <vt:lpstr>KAKO KORISITI MASKU</vt:lpstr>
      <vt:lpstr>LITERATURA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</dc:title>
  <dc:creator>Mario Vrdoljak</dc:creator>
  <cp:lastModifiedBy>Dragana Mamić</cp:lastModifiedBy>
  <cp:revision>67</cp:revision>
  <dcterms:modified xsi:type="dcterms:W3CDTF">2025-06-22T19:25:21Z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0x01010090A16358AF54654E86F671DB44BFC66A</vt:lpwstr>
  </property>
</Properties>
</file>