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87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89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4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66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3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40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84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7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31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72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91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96DFF08F-DC6B-4601-B491-B0F83F6DD2DA}" type="datetimeFigureOut">
              <a:rPr lang="en-US" dirty="0">
                <a:solidFill>
                  <a:srgbClr val="A6B727"/>
                </a:solidFill>
              </a:rPr>
              <a:pPr defTabSz="457200"/>
              <a:t>6/3/2025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4FAB73BC-B049-4115-A692-8D63A059BFB8}" type="slidenum">
              <a:rPr lang="en-US" dirty="0">
                <a:solidFill>
                  <a:srgbClr val="A6B727"/>
                </a:solidFill>
              </a:rPr>
              <a:pPr defTabSz="457200"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18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UOWUjM4B_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UIfggcILE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N1vniebhz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Trodobna mjera u glazbi 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VALCER</a:t>
            </a:r>
          </a:p>
        </p:txBody>
      </p:sp>
    </p:spTree>
    <p:extLst>
      <p:ext uri="{BB962C8B-B14F-4D97-AF65-F5344CB8AC3E}">
        <p14:creationId xmlns:p14="http://schemas.microsoft.com/office/powerpoint/2010/main" val="1083356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3000" y="641406"/>
            <a:ext cx="9875520" cy="1356360"/>
          </a:xfrm>
        </p:spPr>
        <p:txBody>
          <a:bodyPr/>
          <a:lstStyle/>
          <a:p>
            <a:r>
              <a:rPr lang="hr-HR" dirty="0"/>
              <a:t>Leo Delibes: Valcer iz baleta „Coppelia”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22166" y="2590138"/>
            <a:ext cx="7317188" cy="1624054"/>
          </a:xfrm>
        </p:spPr>
        <p:txBody>
          <a:bodyPr/>
          <a:lstStyle/>
          <a:p>
            <a:r>
              <a:rPr lang="hr-HR" u="sng" dirty="0">
                <a:hlinkClick r:id="rId2"/>
              </a:rPr>
              <a:t>https://www.youtube.com/watch?v=BUOWUjM4B_0</a:t>
            </a:r>
            <a:endParaRPr lang="hr-HR" u="sng" dirty="0"/>
          </a:p>
          <a:p>
            <a:pPr marL="45720" indent="0">
              <a:buNone/>
            </a:pPr>
            <a:r>
              <a:rPr lang="hr-HR" dirty="0"/>
              <a:t> </a:t>
            </a:r>
          </a:p>
          <a:p>
            <a:pPr marL="4572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2803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1337" y="1063487"/>
            <a:ext cx="9872871" cy="4038600"/>
          </a:xfrm>
        </p:spPr>
        <p:txBody>
          <a:bodyPr/>
          <a:lstStyle/>
          <a:p>
            <a:r>
              <a:rPr lang="hr-HR" dirty="0"/>
              <a:t>Leo Delibes : valcer iz baleta Coppelia” ( do 4:42,30)  </a:t>
            </a:r>
          </a:p>
          <a:p>
            <a:r>
              <a:rPr lang="hr-HR" dirty="0"/>
              <a:t>Izvođači : simfonijski orkestar </a:t>
            </a:r>
          </a:p>
          <a:p>
            <a:r>
              <a:rPr lang="hr-HR" dirty="0"/>
              <a:t>Mjera: trodobna </a:t>
            </a:r>
          </a:p>
        </p:txBody>
      </p:sp>
    </p:spTree>
    <p:extLst>
      <p:ext uri="{BB962C8B-B14F-4D97-AF65-F5344CB8AC3E}">
        <p14:creationId xmlns:p14="http://schemas.microsoft.com/office/powerpoint/2010/main" val="1172654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2981632" y="445273"/>
            <a:ext cx="6205148" cy="6028784"/>
            <a:chOff x="3037291" y="421419"/>
            <a:chExt cx="6205148" cy="6028784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37291" y="421419"/>
              <a:ext cx="6205148" cy="3390660"/>
            </a:xfrm>
            <a:prstGeom prst="rect">
              <a:avLst/>
            </a:prstGeom>
          </p:spPr>
        </p:pic>
        <p:pic>
          <p:nvPicPr>
            <p:cNvPr id="5" name="Slika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37291" y="3919448"/>
              <a:ext cx="6205148" cy="25307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022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>
          <a:xfrm>
            <a:off x="1595390" y="2441259"/>
            <a:ext cx="8977096" cy="1947861"/>
            <a:chOff x="1595390" y="2441259"/>
            <a:chExt cx="8977096" cy="1947861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95390" y="2441259"/>
              <a:ext cx="8977096" cy="1947861"/>
            </a:xfrm>
            <a:prstGeom prst="rect">
              <a:avLst/>
            </a:prstGeom>
          </p:spPr>
        </p:pic>
        <p:cxnSp>
          <p:nvCxnSpPr>
            <p:cNvPr id="6" name="Ravni poveznik 5"/>
            <p:cNvCxnSpPr/>
            <p:nvPr/>
          </p:nvCxnSpPr>
          <p:spPr>
            <a:xfrm>
              <a:off x="1635145" y="4373218"/>
              <a:ext cx="540689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329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>
          <a:xfrm>
            <a:off x="2806811" y="365760"/>
            <a:ext cx="6131504" cy="6131737"/>
            <a:chOff x="2806811" y="365760"/>
            <a:chExt cx="6131504" cy="6131737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 rotWithShape="1">
            <a:blip r:embed="rId2"/>
            <a:srcRect t="644"/>
            <a:stretch/>
          </p:blipFill>
          <p:spPr>
            <a:xfrm>
              <a:off x="2806811" y="365760"/>
              <a:ext cx="6131504" cy="6131737"/>
            </a:xfrm>
            <a:prstGeom prst="rect">
              <a:avLst/>
            </a:prstGeom>
          </p:spPr>
        </p:pic>
        <p:cxnSp>
          <p:nvCxnSpPr>
            <p:cNvPr id="6" name="Ravni poveznik 5"/>
            <p:cNvCxnSpPr/>
            <p:nvPr/>
          </p:nvCxnSpPr>
          <p:spPr>
            <a:xfrm>
              <a:off x="2806811" y="365760"/>
              <a:ext cx="40551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avni poveznik 6"/>
            <p:cNvCxnSpPr/>
            <p:nvPr/>
          </p:nvCxnSpPr>
          <p:spPr>
            <a:xfrm>
              <a:off x="2806811" y="6473644"/>
              <a:ext cx="40551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0711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>
          <a:xfrm>
            <a:off x="2151641" y="1741336"/>
            <a:ext cx="7548949" cy="3103390"/>
            <a:chOff x="2231155" y="1375576"/>
            <a:chExt cx="7333710" cy="2952316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 rotWithShape="1">
            <a:blip r:embed="rId2"/>
            <a:srcRect t="4742"/>
            <a:stretch/>
          </p:blipFill>
          <p:spPr>
            <a:xfrm>
              <a:off x="2231155" y="1383527"/>
              <a:ext cx="7316221" cy="1343040"/>
            </a:xfrm>
            <a:prstGeom prst="rect">
              <a:avLst/>
            </a:prstGeom>
          </p:spPr>
        </p:pic>
        <p:cxnSp>
          <p:nvCxnSpPr>
            <p:cNvPr id="6" name="Ravni poveznik 5"/>
            <p:cNvCxnSpPr/>
            <p:nvPr/>
          </p:nvCxnSpPr>
          <p:spPr>
            <a:xfrm>
              <a:off x="2258170" y="1375576"/>
              <a:ext cx="4532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Slika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8170" y="2832258"/>
              <a:ext cx="7306695" cy="1495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733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139" y="1231529"/>
            <a:ext cx="6487430" cy="4315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726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341081" y="701040"/>
            <a:ext cx="3476708" cy="1356360"/>
          </a:xfrm>
        </p:spPr>
        <p:txBody>
          <a:bodyPr/>
          <a:lstStyle/>
          <a:p>
            <a:r>
              <a:rPr lang="hr-HR" dirty="0"/>
              <a:t>Ples Menuet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989359" y="2542429"/>
            <a:ext cx="6180151" cy="1258294"/>
          </a:xfrm>
        </p:spPr>
        <p:txBody>
          <a:bodyPr/>
          <a:lstStyle/>
          <a:p>
            <a:r>
              <a:rPr lang="hr-HR" u="sng" dirty="0">
                <a:hlinkClick r:id="rId2"/>
              </a:rPr>
              <a:t>https://www.youtube.com/watch?v=UUIfggcILEk</a:t>
            </a:r>
            <a:r>
              <a:rPr lang="hr-HR" dirty="0"/>
              <a:t> </a:t>
            </a:r>
          </a:p>
          <a:p>
            <a:pPr marL="4572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444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91639" y="585746"/>
            <a:ext cx="8581445" cy="1356360"/>
          </a:xfrm>
        </p:spPr>
        <p:txBody>
          <a:bodyPr/>
          <a:lstStyle/>
          <a:p>
            <a:r>
              <a:rPr lang="hr-HR" dirty="0"/>
              <a:t>Dmitrij Šostaković: Valcer br.2 D dur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2649769" y="2518575"/>
            <a:ext cx="6665183" cy="1600200"/>
          </a:xfrm>
        </p:spPr>
        <p:txBody>
          <a:bodyPr/>
          <a:lstStyle/>
          <a:p>
            <a:r>
              <a:rPr lang="hr-HR" dirty="0">
                <a:hlinkClick r:id="rId2"/>
              </a:rPr>
              <a:t>https://www.youtube.com/watch?v=cN1vniebhzM</a:t>
            </a:r>
            <a:endParaRPr lang="hr-HR" dirty="0"/>
          </a:p>
          <a:p>
            <a:pPr marL="4572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677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64704" y="968072"/>
            <a:ext cx="9872871" cy="4038600"/>
          </a:xfrm>
        </p:spPr>
        <p:txBody>
          <a:bodyPr/>
          <a:lstStyle/>
          <a:p>
            <a:r>
              <a:rPr lang="hr-HR" dirty="0"/>
              <a:t>Dmitrij Šostaković : Valcer br. 2 D dur </a:t>
            </a:r>
          </a:p>
          <a:p>
            <a:r>
              <a:rPr lang="hr-HR" dirty="0"/>
              <a:t>Izvođači:  Simfonijski orkestar</a:t>
            </a:r>
          </a:p>
          <a:p>
            <a:r>
              <a:rPr lang="hr-HR" dirty="0"/>
              <a:t>Mjera : trodobna  </a:t>
            </a:r>
          </a:p>
        </p:txBody>
      </p:sp>
    </p:spTree>
    <p:extLst>
      <p:ext uri="{BB962C8B-B14F-4D97-AF65-F5344CB8AC3E}">
        <p14:creationId xmlns:p14="http://schemas.microsoft.com/office/powerpoint/2010/main" val="2954011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eljno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102</Words>
  <Application>Microsoft Office PowerPoint</Application>
  <PresentationFormat>Široki zaslon</PresentationFormat>
  <Paragraphs>15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3" baseType="lpstr">
      <vt:lpstr>Corbel</vt:lpstr>
      <vt:lpstr>Temeljno</vt:lpstr>
      <vt:lpstr>Trodobna mjera u glazbi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Ples Menuet </vt:lpstr>
      <vt:lpstr>Dmitrij Šostaković: Valcer br.2 D dur</vt:lpstr>
      <vt:lpstr>PowerPoint prezentacija</vt:lpstr>
      <vt:lpstr>Leo Delibes: Valcer iz baleta „Coppelia”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O.Š. Sućidar</dc:creator>
  <cp:lastModifiedBy>Irena Bego</cp:lastModifiedBy>
  <cp:revision>3</cp:revision>
  <dcterms:created xsi:type="dcterms:W3CDTF">2025-06-02T19:31:31Z</dcterms:created>
  <dcterms:modified xsi:type="dcterms:W3CDTF">2025-06-03T07:38:11Z</dcterms:modified>
</cp:coreProperties>
</file>